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Lst>
  <p:sldSz cx="7556500" cy="10693400"/>
  <p:notesSz cx="6858000" cy="9144000"/>
  <p:embeddedFontLst>
    <p:embeddedFont>
      <p:font typeface="BIZ UDGothic" panose="020B0400000000000000" pitchFamily="49" charset="-128"/>
      <p:regular r:id="rId4"/>
      <p:bold r:id="rId5"/>
    </p:embeddedFont>
    <p:embeddedFont>
      <p:font typeface="Noto Sans JP Bold" panose="020B0600070205080204" charset="-128"/>
      <p:regular r:id="rId6"/>
      <p:bold r:id="rId7"/>
    </p:embeddedFont>
    <p:embeddedFont>
      <p:font typeface="Noto Sans JP Heavy" panose="020B0600070205080204" charset="-128"/>
      <p:regular r:id="rId8"/>
      <p:bold r:id="rId9"/>
    </p:embeddedFont>
    <p:embeddedFont>
      <p:font typeface="Noto Sans JP Medium" panose="020B0600070205080204" charset="-128"/>
      <p:regular r:id="rId10"/>
    </p:embeddedFont>
    <p:embeddedFont>
      <p:font typeface="Rounded M+ Bold" panose="020B0702020203020207" charset="-128"/>
      <p:regular r:id="rId1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448" autoAdjust="0"/>
    <p:restoredTop sz="94558" autoAdjust="0"/>
  </p:normalViewPr>
  <p:slideViewPr>
    <p:cSldViewPr>
      <p:cViewPr varScale="1">
        <p:scale>
          <a:sx n="58" d="100"/>
          <a:sy n="58" d="100"/>
        </p:scale>
        <p:origin x="2558"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5.fntdata"/><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font" Target="fonts/font4.fntdata"/><Relationship Id="rId12" Type="http://schemas.openxmlformats.org/officeDocument/2006/relationships/presProps" Target="presProps.xml"/><Relationship Id="rId17"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font" Target="fonts/font3.fntdata"/><Relationship Id="rId11" Type="http://schemas.openxmlformats.org/officeDocument/2006/relationships/font" Target="fonts/font8.fntdata"/><Relationship Id="rId5" Type="http://schemas.openxmlformats.org/officeDocument/2006/relationships/font" Target="fonts/font2.fntdata"/><Relationship Id="rId15" Type="http://schemas.openxmlformats.org/officeDocument/2006/relationships/tableStyles" Target="tableStyles.xml"/><Relationship Id="rId10" Type="http://schemas.openxmlformats.org/officeDocument/2006/relationships/font" Target="fonts/font7.fntdata"/><Relationship Id="rId4" Type="http://schemas.openxmlformats.org/officeDocument/2006/relationships/font" Target="fonts/font1.fntdata"/><Relationship Id="rId9" Type="http://schemas.openxmlformats.org/officeDocument/2006/relationships/font" Target="fonts/font6.fntdata"/><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jpe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jpe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jpeg"/><Relationship Id="rId14" Type="http://schemas.openxmlformats.org/officeDocument/2006/relationships/image" Target="../media/image13.png"/></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7560000" cy="1311871"/>
            <a:chOff x="0" y="0"/>
            <a:chExt cx="2709333" cy="396361"/>
          </a:xfrm>
        </p:grpSpPr>
        <p:sp>
          <p:nvSpPr>
            <p:cNvPr id="3" name="Freeform 3"/>
            <p:cNvSpPr/>
            <p:nvPr/>
          </p:nvSpPr>
          <p:spPr>
            <a:xfrm>
              <a:off x="0" y="0"/>
              <a:ext cx="2709333" cy="396361"/>
            </a:xfrm>
            <a:custGeom>
              <a:avLst/>
              <a:gdLst/>
              <a:ahLst/>
              <a:cxnLst/>
              <a:rect l="l" t="t" r="r" b="b"/>
              <a:pathLst>
                <a:path w="2709333" h="396361">
                  <a:moveTo>
                    <a:pt x="0" y="0"/>
                  </a:moveTo>
                  <a:lnTo>
                    <a:pt x="2709333" y="0"/>
                  </a:lnTo>
                  <a:lnTo>
                    <a:pt x="2709333" y="396361"/>
                  </a:lnTo>
                  <a:lnTo>
                    <a:pt x="0" y="396361"/>
                  </a:lnTo>
                  <a:close/>
                </a:path>
              </a:pathLst>
            </a:custGeom>
            <a:solidFill>
              <a:srgbClr val="EA5504"/>
            </a:solidFill>
          </p:spPr>
          <p:txBody>
            <a:bodyPr/>
            <a:lstStyle/>
            <a:p>
              <a:endParaRPr lang="ja-JP" altLang="en-US"/>
            </a:p>
          </p:txBody>
        </p:sp>
        <p:sp>
          <p:nvSpPr>
            <p:cNvPr id="4" name="TextBox 4"/>
            <p:cNvSpPr txBox="1"/>
            <p:nvPr/>
          </p:nvSpPr>
          <p:spPr>
            <a:xfrm>
              <a:off x="0" y="-28575"/>
              <a:ext cx="2709333" cy="424936"/>
            </a:xfrm>
            <a:prstGeom prst="rect">
              <a:avLst/>
            </a:prstGeom>
          </p:spPr>
          <p:txBody>
            <a:bodyPr lIns="50800" tIns="50800" rIns="50800" bIns="50800" rtlCol="0" anchor="ctr"/>
            <a:lstStyle/>
            <a:p>
              <a:pPr algn="ctr">
                <a:lnSpc>
                  <a:spcPts val="1960"/>
                </a:lnSpc>
                <a:spcBef>
                  <a:spcPct val="0"/>
                </a:spcBef>
              </a:pPr>
              <a:endParaRPr/>
            </a:p>
          </p:txBody>
        </p:sp>
      </p:grpSp>
      <p:sp>
        <p:nvSpPr>
          <p:cNvPr id="5" name="Freeform 5"/>
          <p:cNvSpPr/>
          <p:nvPr/>
        </p:nvSpPr>
        <p:spPr>
          <a:xfrm>
            <a:off x="6461612" y="339139"/>
            <a:ext cx="898038" cy="898038"/>
          </a:xfrm>
          <a:custGeom>
            <a:avLst/>
            <a:gdLst/>
            <a:ahLst/>
            <a:cxnLst/>
            <a:rect l="l" t="t" r="r" b="b"/>
            <a:pathLst>
              <a:path w="898038" h="898038">
                <a:moveTo>
                  <a:pt x="0" y="0"/>
                </a:moveTo>
                <a:lnTo>
                  <a:pt x="898038" y="0"/>
                </a:lnTo>
                <a:lnTo>
                  <a:pt x="898038" y="898038"/>
                </a:lnTo>
                <a:lnTo>
                  <a:pt x="0" y="898038"/>
                </a:lnTo>
                <a:lnTo>
                  <a:pt x="0" y="0"/>
                </a:lnTo>
                <a:close/>
              </a:path>
            </a:pathLst>
          </a:custGeom>
          <a:blipFill>
            <a:blip r:embed="rId2" cstate="print">
              <a:extLst>
                <a:ext uri="{28A0092B-C50C-407E-A947-70E740481C1C}">
                  <a14:useLocalDpi xmlns:a14="http://schemas.microsoft.com/office/drawing/2010/main"/>
                </a:ext>
              </a:extLst>
            </a:blip>
            <a:stretch>
              <a:fillRect/>
            </a:stretch>
          </a:blipFill>
        </p:spPr>
        <p:txBody>
          <a:bodyPr/>
          <a:lstStyle/>
          <a:p>
            <a:endParaRPr lang="ja-JP" altLang="en-US"/>
          </a:p>
        </p:txBody>
      </p:sp>
      <p:sp>
        <p:nvSpPr>
          <p:cNvPr id="6" name="Freeform 6"/>
          <p:cNvSpPr/>
          <p:nvPr/>
        </p:nvSpPr>
        <p:spPr>
          <a:xfrm>
            <a:off x="5435434" y="1353465"/>
            <a:ext cx="2192373" cy="2192373"/>
          </a:xfrm>
          <a:custGeom>
            <a:avLst/>
            <a:gdLst/>
            <a:ahLst/>
            <a:cxnLst/>
            <a:rect l="l" t="t" r="r" b="b"/>
            <a:pathLst>
              <a:path w="2439851" h="2439851">
                <a:moveTo>
                  <a:pt x="0" y="0"/>
                </a:moveTo>
                <a:lnTo>
                  <a:pt x="2439850" y="0"/>
                </a:lnTo>
                <a:lnTo>
                  <a:pt x="2439850" y="2439851"/>
                </a:lnTo>
                <a:lnTo>
                  <a:pt x="0" y="2439851"/>
                </a:lnTo>
                <a:lnTo>
                  <a:pt x="0" y="0"/>
                </a:lnTo>
                <a:close/>
              </a:path>
            </a:pathLst>
          </a:custGeom>
          <a:blipFill>
            <a:blip r:embed="rId3"/>
            <a:stretch>
              <a:fillRect/>
            </a:stretch>
          </a:blipFill>
        </p:spPr>
        <p:txBody>
          <a:bodyPr/>
          <a:lstStyle/>
          <a:p>
            <a:endParaRPr lang="ja-JP" altLang="en-US"/>
          </a:p>
        </p:txBody>
      </p:sp>
      <p:grpSp>
        <p:nvGrpSpPr>
          <p:cNvPr id="7" name="Group 7"/>
          <p:cNvGrpSpPr/>
          <p:nvPr/>
        </p:nvGrpSpPr>
        <p:grpSpPr>
          <a:xfrm>
            <a:off x="239363" y="3680895"/>
            <a:ext cx="1104537" cy="1104537"/>
            <a:chOff x="0" y="0"/>
            <a:chExt cx="812800" cy="812800"/>
          </a:xfrm>
        </p:grpSpPr>
        <p:sp>
          <p:nvSpPr>
            <p:cNvPr id="8" name="Freeform 8"/>
            <p:cNvSpPr/>
            <p:nvPr/>
          </p:nvSpPr>
          <p:spPr>
            <a:xfrm>
              <a:off x="0" y="0"/>
              <a:ext cx="812800" cy="812800"/>
            </a:xfrm>
            <a:custGeom>
              <a:avLst/>
              <a:gdLst/>
              <a:ahLst/>
              <a:cxnLst/>
              <a:rect l="l" t="t" r="r" b="b"/>
              <a:pathLst>
                <a:path w="812800" h="812800">
                  <a:moveTo>
                    <a:pt x="119156" y="0"/>
                  </a:moveTo>
                  <a:lnTo>
                    <a:pt x="693644" y="0"/>
                  </a:lnTo>
                  <a:cubicBezTo>
                    <a:pt x="759452" y="0"/>
                    <a:pt x="812800" y="53348"/>
                    <a:pt x="812800" y="119156"/>
                  </a:cubicBezTo>
                  <a:lnTo>
                    <a:pt x="812800" y="693644"/>
                  </a:lnTo>
                  <a:cubicBezTo>
                    <a:pt x="812800" y="759452"/>
                    <a:pt x="759452" y="812800"/>
                    <a:pt x="693644" y="812800"/>
                  </a:cubicBezTo>
                  <a:lnTo>
                    <a:pt x="119156" y="812800"/>
                  </a:lnTo>
                  <a:cubicBezTo>
                    <a:pt x="53348" y="812800"/>
                    <a:pt x="0" y="759452"/>
                    <a:pt x="0" y="693644"/>
                  </a:cubicBezTo>
                  <a:lnTo>
                    <a:pt x="0" y="119156"/>
                  </a:lnTo>
                  <a:cubicBezTo>
                    <a:pt x="0" y="53348"/>
                    <a:pt x="53348" y="0"/>
                    <a:pt x="119156" y="0"/>
                  </a:cubicBezTo>
                  <a:close/>
                </a:path>
              </a:pathLst>
            </a:custGeom>
            <a:blipFill>
              <a:blip r:embed="rId4" cstate="print">
                <a:extLst>
                  <a:ext uri="{28A0092B-C50C-407E-A947-70E740481C1C}">
                    <a14:useLocalDpi xmlns:a14="http://schemas.microsoft.com/office/drawing/2010/main"/>
                  </a:ext>
                </a:extLst>
              </a:blip>
              <a:stretch>
                <a:fillRect/>
              </a:stretch>
            </a:blipFill>
          </p:spPr>
          <p:txBody>
            <a:bodyPr/>
            <a:lstStyle/>
            <a:p>
              <a:endParaRPr lang="ja-JP" altLang="en-US"/>
            </a:p>
          </p:txBody>
        </p:sp>
      </p:grpSp>
      <p:grpSp>
        <p:nvGrpSpPr>
          <p:cNvPr id="9" name="Group 9"/>
          <p:cNvGrpSpPr/>
          <p:nvPr/>
        </p:nvGrpSpPr>
        <p:grpSpPr>
          <a:xfrm>
            <a:off x="1433950" y="3680895"/>
            <a:ext cx="1104537" cy="1104537"/>
            <a:chOff x="0" y="0"/>
            <a:chExt cx="812800" cy="812800"/>
          </a:xfrm>
        </p:grpSpPr>
        <p:sp>
          <p:nvSpPr>
            <p:cNvPr id="10" name="Freeform 10"/>
            <p:cNvSpPr/>
            <p:nvPr/>
          </p:nvSpPr>
          <p:spPr>
            <a:xfrm>
              <a:off x="0" y="0"/>
              <a:ext cx="812800" cy="812800"/>
            </a:xfrm>
            <a:custGeom>
              <a:avLst/>
              <a:gdLst/>
              <a:ahLst/>
              <a:cxnLst/>
              <a:rect l="l" t="t" r="r" b="b"/>
              <a:pathLst>
                <a:path w="812800" h="812800">
                  <a:moveTo>
                    <a:pt x="119156" y="0"/>
                  </a:moveTo>
                  <a:lnTo>
                    <a:pt x="693644" y="0"/>
                  </a:lnTo>
                  <a:cubicBezTo>
                    <a:pt x="759452" y="0"/>
                    <a:pt x="812800" y="53348"/>
                    <a:pt x="812800" y="119156"/>
                  </a:cubicBezTo>
                  <a:lnTo>
                    <a:pt x="812800" y="693644"/>
                  </a:lnTo>
                  <a:cubicBezTo>
                    <a:pt x="812800" y="759452"/>
                    <a:pt x="759452" y="812800"/>
                    <a:pt x="693644" y="812800"/>
                  </a:cubicBezTo>
                  <a:lnTo>
                    <a:pt x="119156" y="812800"/>
                  </a:lnTo>
                  <a:cubicBezTo>
                    <a:pt x="53348" y="812800"/>
                    <a:pt x="0" y="759452"/>
                    <a:pt x="0" y="693644"/>
                  </a:cubicBezTo>
                  <a:lnTo>
                    <a:pt x="0" y="119156"/>
                  </a:lnTo>
                  <a:cubicBezTo>
                    <a:pt x="0" y="53348"/>
                    <a:pt x="53348" y="0"/>
                    <a:pt x="119156" y="0"/>
                  </a:cubicBezTo>
                  <a:close/>
                </a:path>
              </a:pathLst>
            </a:custGeom>
            <a:blipFill>
              <a:blip r:embed="rId5" cstate="print">
                <a:extLst>
                  <a:ext uri="{28A0092B-C50C-407E-A947-70E740481C1C}">
                    <a14:useLocalDpi xmlns:a14="http://schemas.microsoft.com/office/drawing/2010/main"/>
                  </a:ext>
                </a:extLst>
              </a:blip>
              <a:stretch>
                <a:fillRect/>
              </a:stretch>
            </a:blipFill>
          </p:spPr>
          <p:txBody>
            <a:bodyPr/>
            <a:lstStyle/>
            <a:p>
              <a:endParaRPr lang="ja-JP" altLang="en-US"/>
            </a:p>
          </p:txBody>
        </p:sp>
      </p:grpSp>
      <p:grpSp>
        <p:nvGrpSpPr>
          <p:cNvPr id="11" name="Group 11"/>
          <p:cNvGrpSpPr/>
          <p:nvPr/>
        </p:nvGrpSpPr>
        <p:grpSpPr>
          <a:xfrm>
            <a:off x="2628537" y="3680895"/>
            <a:ext cx="1104537" cy="1104537"/>
            <a:chOff x="0" y="0"/>
            <a:chExt cx="812800" cy="812800"/>
          </a:xfrm>
        </p:grpSpPr>
        <p:sp>
          <p:nvSpPr>
            <p:cNvPr id="12" name="Freeform 12"/>
            <p:cNvSpPr/>
            <p:nvPr/>
          </p:nvSpPr>
          <p:spPr>
            <a:xfrm>
              <a:off x="0" y="0"/>
              <a:ext cx="812800" cy="812800"/>
            </a:xfrm>
            <a:custGeom>
              <a:avLst/>
              <a:gdLst/>
              <a:ahLst/>
              <a:cxnLst/>
              <a:rect l="l" t="t" r="r" b="b"/>
              <a:pathLst>
                <a:path w="812800" h="812800">
                  <a:moveTo>
                    <a:pt x="119156" y="0"/>
                  </a:moveTo>
                  <a:lnTo>
                    <a:pt x="693644" y="0"/>
                  </a:lnTo>
                  <a:cubicBezTo>
                    <a:pt x="759452" y="0"/>
                    <a:pt x="812800" y="53348"/>
                    <a:pt x="812800" y="119156"/>
                  </a:cubicBezTo>
                  <a:lnTo>
                    <a:pt x="812800" y="693644"/>
                  </a:lnTo>
                  <a:cubicBezTo>
                    <a:pt x="812800" y="759452"/>
                    <a:pt x="759452" y="812800"/>
                    <a:pt x="693644" y="812800"/>
                  </a:cubicBezTo>
                  <a:lnTo>
                    <a:pt x="119156" y="812800"/>
                  </a:lnTo>
                  <a:cubicBezTo>
                    <a:pt x="53348" y="812800"/>
                    <a:pt x="0" y="759452"/>
                    <a:pt x="0" y="693644"/>
                  </a:cubicBezTo>
                  <a:lnTo>
                    <a:pt x="0" y="119156"/>
                  </a:lnTo>
                  <a:cubicBezTo>
                    <a:pt x="0" y="53348"/>
                    <a:pt x="53348" y="0"/>
                    <a:pt x="119156" y="0"/>
                  </a:cubicBezTo>
                  <a:close/>
                </a:path>
              </a:pathLst>
            </a:custGeom>
            <a:blipFill>
              <a:blip r:embed="rId6" cstate="print">
                <a:extLst>
                  <a:ext uri="{28A0092B-C50C-407E-A947-70E740481C1C}">
                    <a14:useLocalDpi xmlns:a14="http://schemas.microsoft.com/office/drawing/2010/main"/>
                  </a:ext>
                </a:extLst>
              </a:blip>
              <a:stretch>
                <a:fillRect/>
              </a:stretch>
            </a:blipFill>
          </p:spPr>
          <p:txBody>
            <a:bodyPr/>
            <a:lstStyle/>
            <a:p>
              <a:endParaRPr lang="ja-JP" altLang="en-US"/>
            </a:p>
          </p:txBody>
        </p:sp>
      </p:grpSp>
      <p:grpSp>
        <p:nvGrpSpPr>
          <p:cNvPr id="13" name="Group 13"/>
          <p:cNvGrpSpPr/>
          <p:nvPr/>
        </p:nvGrpSpPr>
        <p:grpSpPr>
          <a:xfrm>
            <a:off x="3820777" y="3680895"/>
            <a:ext cx="1104537" cy="1104537"/>
            <a:chOff x="0" y="0"/>
            <a:chExt cx="812800" cy="812800"/>
          </a:xfrm>
        </p:grpSpPr>
        <p:sp>
          <p:nvSpPr>
            <p:cNvPr id="14" name="Freeform 14"/>
            <p:cNvSpPr/>
            <p:nvPr/>
          </p:nvSpPr>
          <p:spPr>
            <a:xfrm>
              <a:off x="0" y="0"/>
              <a:ext cx="812800" cy="812800"/>
            </a:xfrm>
            <a:custGeom>
              <a:avLst/>
              <a:gdLst/>
              <a:ahLst/>
              <a:cxnLst/>
              <a:rect l="l" t="t" r="r" b="b"/>
              <a:pathLst>
                <a:path w="812800" h="812800">
                  <a:moveTo>
                    <a:pt x="119156" y="0"/>
                  </a:moveTo>
                  <a:lnTo>
                    <a:pt x="693644" y="0"/>
                  </a:lnTo>
                  <a:cubicBezTo>
                    <a:pt x="759452" y="0"/>
                    <a:pt x="812800" y="53348"/>
                    <a:pt x="812800" y="119156"/>
                  </a:cubicBezTo>
                  <a:lnTo>
                    <a:pt x="812800" y="693644"/>
                  </a:lnTo>
                  <a:cubicBezTo>
                    <a:pt x="812800" y="759452"/>
                    <a:pt x="759452" y="812800"/>
                    <a:pt x="693644" y="812800"/>
                  </a:cubicBezTo>
                  <a:lnTo>
                    <a:pt x="119156" y="812800"/>
                  </a:lnTo>
                  <a:cubicBezTo>
                    <a:pt x="53348" y="812800"/>
                    <a:pt x="0" y="759452"/>
                    <a:pt x="0" y="693644"/>
                  </a:cubicBezTo>
                  <a:lnTo>
                    <a:pt x="0" y="119156"/>
                  </a:lnTo>
                  <a:cubicBezTo>
                    <a:pt x="0" y="53348"/>
                    <a:pt x="53348" y="0"/>
                    <a:pt x="119156" y="0"/>
                  </a:cubicBezTo>
                  <a:close/>
                </a:path>
              </a:pathLst>
            </a:custGeom>
            <a:blipFill>
              <a:blip r:embed="rId7" cstate="print">
                <a:extLst>
                  <a:ext uri="{28A0092B-C50C-407E-A947-70E740481C1C}">
                    <a14:useLocalDpi xmlns:a14="http://schemas.microsoft.com/office/drawing/2010/main"/>
                  </a:ext>
                </a:extLst>
              </a:blip>
              <a:stretch>
                <a:fillRect/>
              </a:stretch>
            </a:blipFill>
          </p:spPr>
          <p:txBody>
            <a:bodyPr/>
            <a:lstStyle/>
            <a:p>
              <a:endParaRPr lang="ja-JP" altLang="en-US"/>
            </a:p>
          </p:txBody>
        </p:sp>
      </p:grpSp>
      <p:grpSp>
        <p:nvGrpSpPr>
          <p:cNvPr id="15" name="Group 15"/>
          <p:cNvGrpSpPr/>
          <p:nvPr/>
        </p:nvGrpSpPr>
        <p:grpSpPr>
          <a:xfrm>
            <a:off x="5015364" y="3680895"/>
            <a:ext cx="1104537" cy="1104537"/>
            <a:chOff x="0" y="0"/>
            <a:chExt cx="812800" cy="812800"/>
          </a:xfrm>
        </p:grpSpPr>
        <p:sp>
          <p:nvSpPr>
            <p:cNvPr id="16" name="Freeform 16"/>
            <p:cNvSpPr/>
            <p:nvPr/>
          </p:nvSpPr>
          <p:spPr>
            <a:xfrm>
              <a:off x="0" y="0"/>
              <a:ext cx="812800" cy="812800"/>
            </a:xfrm>
            <a:custGeom>
              <a:avLst/>
              <a:gdLst/>
              <a:ahLst/>
              <a:cxnLst/>
              <a:rect l="l" t="t" r="r" b="b"/>
              <a:pathLst>
                <a:path w="812800" h="812800">
                  <a:moveTo>
                    <a:pt x="119156" y="0"/>
                  </a:moveTo>
                  <a:lnTo>
                    <a:pt x="693644" y="0"/>
                  </a:lnTo>
                  <a:cubicBezTo>
                    <a:pt x="759452" y="0"/>
                    <a:pt x="812800" y="53348"/>
                    <a:pt x="812800" y="119156"/>
                  </a:cubicBezTo>
                  <a:lnTo>
                    <a:pt x="812800" y="693644"/>
                  </a:lnTo>
                  <a:cubicBezTo>
                    <a:pt x="812800" y="759452"/>
                    <a:pt x="759452" y="812800"/>
                    <a:pt x="693644" y="812800"/>
                  </a:cubicBezTo>
                  <a:lnTo>
                    <a:pt x="119156" y="812800"/>
                  </a:lnTo>
                  <a:cubicBezTo>
                    <a:pt x="53348" y="812800"/>
                    <a:pt x="0" y="759452"/>
                    <a:pt x="0" y="693644"/>
                  </a:cubicBezTo>
                  <a:lnTo>
                    <a:pt x="0" y="119156"/>
                  </a:lnTo>
                  <a:cubicBezTo>
                    <a:pt x="0" y="53348"/>
                    <a:pt x="53348" y="0"/>
                    <a:pt x="119156" y="0"/>
                  </a:cubicBezTo>
                  <a:close/>
                </a:path>
              </a:pathLst>
            </a:custGeom>
            <a:blipFill>
              <a:blip r:embed="rId8" cstate="print">
                <a:extLst>
                  <a:ext uri="{28A0092B-C50C-407E-A947-70E740481C1C}">
                    <a14:useLocalDpi xmlns:a14="http://schemas.microsoft.com/office/drawing/2010/main"/>
                  </a:ext>
                </a:extLst>
              </a:blip>
              <a:stretch>
                <a:fillRect/>
              </a:stretch>
            </a:blipFill>
          </p:spPr>
          <p:txBody>
            <a:bodyPr/>
            <a:lstStyle/>
            <a:p>
              <a:endParaRPr lang="ja-JP" altLang="en-US"/>
            </a:p>
          </p:txBody>
        </p:sp>
      </p:grpSp>
      <p:grpSp>
        <p:nvGrpSpPr>
          <p:cNvPr id="17" name="Group 17"/>
          <p:cNvGrpSpPr/>
          <p:nvPr/>
        </p:nvGrpSpPr>
        <p:grpSpPr>
          <a:xfrm>
            <a:off x="6209951" y="3680895"/>
            <a:ext cx="1104537" cy="1104537"/>
            <a:chOff x="0" y="0"/>
            <a:chExt cx="812800" cy="812800"/>
          </a:xfrm>
        </p:grpSpPr>
        <p:sp>
          <p:nvSpPr>
            <p:cNvPr id="18" name="Freeform 18"/>
            <p:cNvSpPr/>
            <p:nvPr/>
          </p:nvSpPr>
          <p:spPr>
            <a:xfrm>
              <a:off x="0" y="0"/>
              <a:ext cx="812800" cy="812800"/>
            </a:xfrm>
            <a:custGeom>
              <a:avLst/>
              <a:gdLst/>
              <a:ahLst/>
              <a:cxnLst/>
              <a:rect l="l" t="t" r="r" b="b"/>
              <a:pathLst>
                <a:path w="812800" h="812800">
                  <a:moveTo>
                    <a:pt x="119156" y="0"/>
                  </a:moveTo>
                  <a:lnTo>
                    <a:pt x="693644" y="0"/>
                  </a:lnTo>
                  <a:cubicBezTo>
                    <a:pt x="759452" y="0"/>
                    <a:pt x="812800" y="53348"/>
                    <a:pt x="812800" y="119156"/>
                  </a:cubicBezTo>
                  <a:lnTo>
                    <a:pt x="812800" y="693644"/>
                  </a:lnTo>
                  <a:cubicBezTo>
                    <a:pt x="812800" y="759452"/>
                    <a:pt x="759452" y="812800"/>
                    <a:pt x="693644" y="812800"/>
                  </a:cubicBezTo>
                  <a:lnTo>
                    <a:pt x="119156" y="812800"/>
                  </a:lnTo>
                  <a:cubicBezTo>
                    <a:pt x="53348" y="812800"/>
                    <a:pt x="0" y="759452"/>
                    <a:pt x="0" y="693644"/>
                  </a:cubicBezTo>
                  <a:lnTo>
                    <a:pt x="0" y="119156"/>
                  </a:lnTo>
                  <a:cubicBezTo>
                    <a:pt x="0" y="53348"/>
                    <a:pt x="53348" y="0"/>
                    <a:pt x="119156" y="0"/>
                  </a:cubicBezTo>
                  <a:close/>
                </a:path>
              </a:pathLst>
            </a:custGeom>
            <a:blipFill>
              <a:blip r:embed="rId9" cstate="print">
                <a:extLst>
                  <a:ext uri="{28A0092B-C50C-407E-A947-70E740481C1C}">
                    <a14:useLocalDpi xmlns:a14="http://schemas.microsoft.com/office/drawing/2010/main"/>
                  </a:ext>
                </a:extLst>
              </a:blip>
              <a:stretch>
                <a:fillRect/>
              </a:stretch>
            </a:blipFill>
          </p:spPr>
          <p:txBody>
            <a:bodyPr/>
            <a:lstStyle/>
            <a:p>
              <a:endParaRPr lang="ja-JP" altLang="en-US"/>
            </a:p>
          </p:txBody>
        </p:sp>
      </p:grpSp>
      <p:grpSp>
        <p:nvGrpSpPr>
          <p:cNvPr id="19" name="Group 19"/>
          <p:cNvGrpSpPr/>
          <p:nvPr/>
        </p:nvGrpSpPr>
        <p:grpSpPr>
          <a:xfrm>
            <a:off x="239363" y="4493264"/>
            <a:ext cx="1104537" cy="382274"/>
            <a:chOff x="0" y="0"/>
            <a:chExt cx="395841" cy="136998"/>
          </a:xfrm>
        </p:grpSpPr>
        <p:sp>
          <p:nvSpPr>
            <p:cNvPr id="20" name="Freeform 20"/>
            <p:cNvSpPr/>
            <p:nvPr/>
          </p:nvSpPr>
          <p:spPr>
            <a:xfrm>
              <a:off x="0" y="0"/>
              <a:ext cx="395841" cy="136998"/>
            </a:xfrm>
            <a:custGeom>
              <a:avLst/>
              <a:gdLst/>
              <a:ahLst/>
              <a:cxnLst/>
              <a:rect l="l" t="t" r="r" b="b"/>
              <a:pathLst>
                <a:path w="395841" h="136998">
                  <a:moveTo>
                    <a:pt x="0" y="0"/>
                  </a:moveTo>
                  <a:lnTo>
                    <a:pt x="395841" y="0"/>
                  </a:lnTo>
                  <a:lnTo>
                    <a:pt x="395841" y="136998"/>
                  </a:lnTo>
                  <a:lnTo>
                    <a:pt x="0" y="136998"/>
                  </a:lnTo>
                  <a:close/>
                </a:path>
              </a:pathLst>
            </a:custGeom>
            <a:solidFill>
              <a:srgbClr val="EA5504"/>
            </a:solidFill>
          </p:spPr>
          <p:txBody>
            <a:bodyPr/>
            <a:lstStyle/>
            <a:p>
              <a:endParaRPr lang="ja-JP" altLang="en-US"/>
            </a:p>
          </p:txBody>
        </p:sp>
        <p:sp>
          <p:nvSpPr>
            <p:cNvPr id="21" name="TextBox 21"/>
            <p:cNvSpPr txBox="1"/>
            <p:nvPr/>
          </p:nvSpPr>
          <p:spPr>
            <a:xfrm>
              <a:off x="0" y="66675"/>
              <a:ext cx="395841" cy="70323"/>
            </a:xfrm>
            <a:prstGeom prst="rect">
              <a:avLst/>
            </a:prstGeom>
          </p:spPr>
          <p:txBody>
            <a:bodyPr lIns="0" tIns="0" rIns="0" bIns="0" rtlCol="0" anchor="ctr"/>
            <a:lstStyle/>
            <a:p>
              <a:pPr algn="ctr">
                <a:lnSpc>
                  <a:spcPts val="500"/>
                </a:lnSpc>
              </a:pPr>
              <a:r>
                <a:rPr lang="en-US" sz="1000">
                  <a:solidFill>
                    <a:srgbClr val="FFFFFF"/>
                  </a:solidFill>
                  <a:ea typeface="Noto Sans JP Bold"/>
                </a:rPr>
                <a:t>高卒で工場入社</a:t>
              </a:r>
            </a:p>
          </p:txBody>
        </p:sp>
      </p:grpSp>
      <p:grpSp>
        <p:nvGrpSpPr>
          <p:cNvPr id="22" name="Group 22"/>
          <p:cNvGrpSpPr/>
          <p:nvPr/>
        </p:nvGrpSpPr>
        <p:grpSpPr>
          <a:xfrm>
            <a:off x="1438275" y="4493264"/>
            <a:ext cx="1104537" cy="382274"/>
            <a:chOff x="0" y="0"/>
            <a:chExt cx="395841" cy="136998"/>
          </a:xfrm>
        </p:grpSpPr>
        <p:sp>
          <p:nvSpPr>
            <p:cNvPr id="23" name="Freeform 23"/>
            <p:cNvSpPr/>
            <p:nvPr/>
          </p:nvSpPr>
          <p:spPr>
            <a:xfrm>
              <a:off x="0" y="0"/>
              <a:ext cx="395841" cy="136998"/>
            </a:xfrm>
            <a:custGeom>
              <a:avLst/>
              <a:gdLst/>
              <a:ahLst/>
              <a:cxnLst/>
              <a:rect l="l" t="t" r="r" b="b"/>
              <a:pathLst>
                <a:path w="395841" h="136998">
                  <a:moveTo>
                    <a:pt x="0" y="0"/>
                  </a:moveTo>
                  <a:lnTo>
                    <a:pt x="395841" y="0"/>
                  </a:lnTo>
                  <a:lnTo>
                    <a:pt x="395841" y="136998"/>
                  </a:lnTo>
                  <a:lnTo>
                    <a:pt x="0" y="136998"/>
                  </a:lnTo>
                  <a:close/>
                </a:path>
              </a:pathLst>
            </a:custGeom>
            <a:solidFill>
              <a:srgbClr val="EA5504"/>
            </a:solidFill>
          </p:spPr>
          <p:txBody>
            <a:bodyPr/>
            <a:lstStyle/>
            <a:p>
              <a:endParaRPr lang="ja-JP" altLang="en-US"/>
            </a:p>
          </p:txBody>
        </p:sp>
        <p:sp>
          <p:nvSpPr>
            <p:cNvPr id="24" name="TextBox 24"/>
            <p:cNvSpPr txBox="1"/>
            <p:nvPr/>
          </p:nvSpPr>
          <p:spPr>
            <a:xfrm>
              <a:off x="0" y="66675"/>
              <a:ext cx="395841" cy="70323"/>
            </a:xfrm>
            <a:prstGeom prst="rect">
              <a:avLst/>
            </a:prstGeom>
          </p:spPr>
          <p:txBody>
            <a:bodyPr lIns="0" tIns="0" rIns="0" bIns="0" rtlCol="0" anchor="ctr"/>
            <a:lstStyle/>
            <a:p>
              <a:pPr algn="ctr">
                <a:lnSpc>
                  <a:spcPts val="500"/>
                </a:lnSpc>
              </a:pPr>
              <a:r>
                <a:rPr lang="en-US" sz="1000">
                  <a:solidFill>
                    <a:srgbClr val="FFFFFF"/>
                  </a:solidFill>
                  <a:latin typeface="Noto Sans JP Bold"/>
                  <a:ea typeface="Noto Sans JP Bold"/>
                </a:rPr>
                <a:t>3兄弟の子育て</a:t>
              </a:r>
            </a:p>
          </p:txBody>
        </p:sp>
      </p:grpSp>
      <p:grpSp>
        <p:nvGrpSpPr>
          <p:cNvPr id="25" name="Group 25"/>
          <p:cNvGrpSpPr/>
          <p:nvPr/>
        </p:nvGrpSpPr>
        <p:grpSpPr>
          <a:xfrm>
            <a:off x="2628537" y="4493264"/>
            <a:ext cx="1104537" cy="382274"/>
            <a:chOff x="0" y="0"/>
            <a:chExt cx="395841" cy="136998"/>
          </a:xfrm>
        </p:grpSpPr>
        <p:sp>
          <p:nvSpPr>
            <p:cNvPr id="26" name="Freeform 26"/>
            <p:cNvSpPr/>
            <p:nvPr/>
          </p:nvSpPr>
          <p:spPr>
            <a:xfrm>
              <a:off x="0" y="0"/>
              <a:ext cx="395841" cy="136998"/>
            </a:xfrm>
            <a:custGeom>
              <a:avLst/>
              <a:gdLst/>
              <a:ahLst/>
              <a:cxnLst/>
              <a:rect l="l" t="t" r="r" b="b"/>
              <a:pathLst>
                <a:path w="395841" h="136998">
                  <a:moveTo>
                    <a:pt x="0" y="0"/>
                  </a:moveTo>
                  <a:lnTo>
                    <a:pt x="395841" y="0"/>
                  </a:lnTo>
                  <a:lnTo>
                    <a:pt x="395841" y="136998"/>
                  </a:lnTo>
                  <a:lnTo>
                    <a:pt x="0" y="136998"/>
                  </a:lnTo>
                  <a:close/>
                </a:path>
              </a:pathLst>
            </a:custGeom>
            <a:solidFill>
              <a:srgbClr val="EA5504"/>
            </a:solidFill>
          </p:spPr>
          <p:txBody>
            <a:bodyPr/>
            <a:lstStyle/>
            <a:p>
              <a:endParaRPr lang="ja-JP" altLang="en-US"/>
            </a:p>
          </p:txBody>
        </p:sp>
        <p:sp>
          <p:nvSpPr>
            <p:cNvPr id="27" name="TextBox 27"/>
            <p:cNvSpPr txBox="1"/>
            <p:nvPr/>
          </p:nvSpPr>
          <p:spPr>
            <a:xfrm>
              <a:off x="0" y="66675"/>
              <a:ext cx="395841" cy="70323"/>
            </a:xfrm>
            <a:prstGeom prst="rect">
              <a:avLst/>
            </a:prstGeom>
          </p:spPr>
          <p:txBody>
            <a:bodyPr lIns="0" tIns="0" rIns="0" bIns="0" rtlCol="0" anchor="ctr"/>
            <a:lstStyle/>
            <a:p>
              <a:pPr algn="ctr">
                <a:lnSpc>
                  <a:spcPts val="500"/>
                </a:lnSpc>
              </a:pPr>
              <a:r>
                <a:rPr lang="en-US" sz="1000">
                  <a:solidFill>
                    <a:srgbClr val="FFFFFF"/>
                  </a:solidFill>
                  <a:ea typeface="Noto Sans JP Bold"/>
                </a:rPr>
                <a:t>地域活動</a:t>
              </a:r>
            </a:p>
          </p:txBody>
        </p:sp>
      </p:grpSp>
      <p:grpSp>
        <p:nvGrpSpPr>
          <p:cNvPr id="28" name="Group 28"/>
          <p:cNvGrpSpPr/>
          <p:nvPr/>
        </p:nvGrpSpPr>
        <p:grpSpPr>
          <a:xfrm>
            <a:off x="3818798" y="4493264"/>
            <a:ext cx="1104537" cy="382274"/>
            <a:chOff x="0" y="0"/>
            <a:chExt cx="395841" cy="136998"/>
          </a:xfrm>
        </p:grpSpPr>
        <p:sp>
          <p:nvSpPr>
            <p:cNvPr id="29" name="Freeform 29"/>
            <p:cNvSpPr/>
            <p:nvPr/>
          </p:nvSpPr>
          <p:spPr>
            <a:xfrm>
              <a:off x="0" y="0"/>
              <a:ext cx="395841" cy="136998"/>
            </a:xfrm>
            <a:custGeom>
              <a:avLst/>
              <a:gdLst/>
              <a:ahLst/>
              <a:cxnLst/>
              <a:rect l="l" t="t" r="r" b="b"/>
              <a:pathLst>
                <a:path w="395841" h="136998">
                  <a:moveTo>
                    <a:pt x="0" y="0"/>
                  </a:moveTo>
                  <a:lnTo>
                    <a:pt x="395841" y="0"/>
                  </a:lnTo>
                  <a:lnTo>
                    <a:pt x="395841" y="136998"/>
                  </a:lnTo>
                  <a:lnTo>
                    <a:pt x="0" y="136998"/>
                  </a:lnTo>
                  <a:close/>
                </a:path>
              </a:pathLst>
            </a:custGeom>
            <a:solidFill>
              <a:srgbClr val="EA5504"/>
            </a:solidFill>
          </p:spPr>
          <p:txBody>
            <a:bodyPr/>
            <a:lstStyle/>
            <a:p>
              <a:endParaRPr lang="ja-JP" altLang="en-US"/>
            </a:p>
          </p:txBody>
        </p:sp>
        <p:sp>
          <p:nvSpPr>
            <p:cNvPr id="30" name="TextBox 30"/>
            <p:cNvSpPr txBox="1"/>
            <p:nvPr/>
          </p:nvSpPr>
          <p:spPr>
            <a:xfrm>
              <a:off x="0" y="66675"/>
              <a:ext cx="395841" cy="70323"/>
            </a:xfrm>
            <a:prstGeom prst="rect">
              <a:avLst/>
            </a:prstGeom>
          </p:spPr>
          <p:txBody>
            <a:bodyPr lIns="0" tIns="0" rIns="0" bIns="0" rtlCol="0" anchor="ctr"/>
            <a:lstStyle/>
            <a:p>
              <a:pPr algn="ctr">
                <a:lnSpc>
                  <a:spcPts val="500"/>
                </a:lnSpc>
              </a:pPr>
              <a:r>
                <a:rPr lang="en-US" sz="1000">
                  <a:solidFill>
                    <a:srgbClr val="FFFFFF"/>
                  </a:solidFill>
                  <a:ea typeface="Noto Sans JP Bold"/>
                </a:rPr>
                <a:t>労働組合活動</a:t>
              </a:r>
            </a:p>
          </p:txBody>
        </p:sp>
      </p:grpSp>
      <p:grpSp>
        <p:nvGrpSpPr>
          <p:cNvPr id="31" name="Group 31"/>
          <p:cNvGrpSpPr/>
          <p:nvPr/>
        </p:nvGrpSpPr>
        <p:grpSpPr>
          <a:xfrm>
            <a:off x="5024889" y="4493264"/>
            <a:ext cx="1104537" cy="382274"/>
            <a:chOff x="0" y="0"/>
            <a:chExt cx="395841" cy="136998"/>
          </a:xfrm>
        </p:grpSpPr>
        <p:sp>
          <p:nvSpPr>
            <p:cNvPr id="32" name="Freeform 32"/>
            <p:cNvSpPr/>
            <p:nvPr/>
          </p:nvSpPr>
          <p:spPr>
            <a:xfrm>
              <a:off x="0" y="0"/>
              <a:ext cx="395841" cy="136998"/>
            </a:xfrm>
            <a:custGeom>
              <a:avLst/>
              <a:gdLst/>
              <a:ahLst/>
              <a:cxnLst/>
              <a:rect l="l" t="t" r="r" b="b"/>
              <a:pathLst>
                <a:path w="395841" h="136998">
                  <a:moveTo>
                    <a:pt x="0" y="0"/>
                  </a:moveTo>
                  <a:lnTo>
                    <a:pt x="395841" y="0"/>
                  </a:lnTo>
                  <a:lnTo>
                    <a:pt x="395841" y="136998"/>
                  </a:lnTo>
                  <a:lnTo>
                    <a:pt x="0" y="136998"/>
                  </a:lnTo>
                  <a:close/>
                </a:path>
              </a:pathLst>
            </a:custGeom>
            <a:solidFill>
              <a:srgbClr val="EA5504"/>
            </a:solidFill>
          </p:spPr>
          <p:txBody>
            <a:bodyPr/>
            <a:lstStyle/>
            <a:p>
              <a:endParaRPr lang="ja-JP" altLang="en-US"/>
            </a:p>
          </p:txBody>
        </p:sp>
        <p:sp>
          <p:nvSpPr>
            <p:cNvPr id="33" name="TextBox 33"/>
            <p:cNvSpPr txBox="1"/>
            <p:nvPr/>
          </p:nvSpPr>
          <p:spPr>
            <a:xfrm>
              <a:off x="0" y="66675"/>
              <a:ext cx="395841" cy="70323"/>
            </a:xfrm>
            <a:prstGeom prst="rect">
              <a:avLst/>
            </a:prstGeom>
          </p:spPr>
          <p:txBody>
            <a:bodyPr lIns="0" tIns="0" rIns="0" bIns="0" rtlCol="0" anchor="ctr"/>
            <a:lstStyle/>
            <a:p>
              <a:pPr algn="ctr">
                <a:lnSpc>
                  <a:spcPts val="500"/>
                </a:lnSpc>
              </a:pPr>
              <a:r>
                <a:rPr lang="en-US" sz="1000">
                  <a:solidFill>
                    <a:srgbClr val="FFFFFF"/>
                  </a:solidFill>
                  <a:latin typeface="Noto Sans JP Bold"/>
                </a:rPr>
                <a:t>PTA</a:t>
              </a:r>
            </a:p>
          </p:txBody>
        </p:sp>
      </p:grpSp>
      <p:grpSp>
        <p:nvGrpSpPr>
          <p:cNvPr id="34" name="Group 34"/>
          <p:cNvGrpSpPr/>
          <p:nvPr/>
        </p:nvGrpSpPr>
        <p:grpSpPr>
          <a:xfrm>
            <a:off x="6209951" y="4493264"/>
            <a:ext cx="1104537" cy="382274"/>
            <a:chOff x="0" y="0"/>
            <a:chExt cx="395841" cy="136998"/>
          </a:xfrm>
        </p:grpSpPr>
        <p:sp>
          <p:nvSpPr>
            <p:cNvPr id="35" name="Freeform 35"/>
            <p:cNvSpPr/>
            <p:nvPr/>
          </p:nvSpPr>
          <p:spPr>
            <a:xfrm>
              <a:off x="0" y="0"/>
              <a:ext cx="395841" cy="136998"/>
            </a:xfrm>
            <a:custGeom>
              <a:avLst/>
              <a:gdLst/>
              <a:ahLst/>
              <a:cxnLst/>
              <a:rect l="l" t="t" r="r" b="b"/>
              <a:pathLst>
                <a:path w="395841" h="136998">
                  <a:moveTo>
                    <a:pt x="0" y="0"/>
                  </a:moveTo>
                  <a:lnTo>
                    <a:pt x="395841" y="0"/>
                  </a:lnTo>
                  <a:lnTo>
                    <a:pt x="395841" y="136998"/>
                  </a:lnTo>
                  <a:lnTo>
                    <a:pt x="0" y="136998"/>
                  </a:lnTo>
                  <a:close/>
                </a:path>
              </a:pathLst>
            </a:custGeom>
            <a:solidFill>
              <a:srgbClr val="EA5504"/>
            </a:solidFill>
          </p:spPr>
          <p:txBody>
            <a:bodyPr/>
            <a:lstStyle/>
            <a:p>
              <a:endParaRPr lang="ja-JP" altLang="en-US"/>
            </a:p>
          </p:txBody>
        </p:sp>
        <p:sp>
          <p:nvSpPr>
            <p:cNvPr id="36" name="TextBox 36"/>
            <p:cNvSpPr txBox="1"/>
            <p:nvPr/>
          </p:nvSpPr>
          <p:spPr>
            <a:xfrm>
              <a:off x="0" y="66675"/>
              <a:ext cx="395841" cy="70323"/>
            </a:xfrm>
            <a:prstGeom prst="rect">
              <a:avLst/>
            </a:prstGeom>
          </p:spPr>
          <p:txBody>
            <a:bodyPr lIns="0" tIns="0" rIns="0" bIns="0" rtlCol="0" anchor="ctr"/>
            <a:lstStyle/>
            <a:p>
              <a:pPr algn="ctr">
                <a:lnSpc>
                  <a:spcPts val="500"/>
                </a:lnSpc>
              </a:pPr>
              <a:r>
                <a:rPr lang="en-US" sz="1000">
                  <a:solidFill>
                    <a:srgbClr val="FFFFFF"/>
                  </a:solidFill>
                  <a:ea typeface="Noto Sans JP Bold"/>
                </a:rPr>
                <a:t>ボランティア</a:t>
              </a:r>
            </a:p>
          </p:txBody>
        </p:sp>
      </p:grpSp>
      <p:grpSp>
        <p:nvGrpSpPr>
          <p:cNvPr id="37" name="Group 37"/>
          <p:cNvGrpSpPr/>
          <p:nvPr/>
        </p:nvGrpSpPr>
        <p:grpSpPr>
          <a:xfrm>
            <a:off x="240345" y="1473726"/>
            <a:ext cx="5163363" cy="2024968"/>
            <a:chOff x="0" y="0"/>
            <a:chExt cx="1850433" cy="768802"/>
          </a:xfrm>
        </p:grpSpPr>
        <p:sp>
          <p:nvSpPr>
            <p:cNvPr id="38" name="Freeform 38"/>
            <p:cNvSpPr/>
            <p:nvPr/>
          </p:nvSpPr>
          <p:spPr>
            <a:xfrm>
              <a:off x="0" y="0"/>
              <a:ext cx="1850433" cy="768802"/>
            </a:xfrm>
            <a:custGeom>
              <a:avLst/>
              <a:gdLst/>
              <a:ahLst/>
              <a:cxnLst/>
              <a:rect l="l" t="t" r="r" b="b"/>
              <a:pathLst>
                <a:path w="1850433" h="768802">
                  <a:moveTo>
                    <a:pt x="55478" y="0"/>
                  </a:moveTo>
                  <a:lnTo>
                    <a:pt x="1794955" y="0"/>
                  </a:lnTo>
                  <a:cubicBezTo>
                    <a:pt x="1825595" y="0"/>
                    <a:pt x="1850433" y="24838"/>
                    <a:pt x="1850433" y="55478"/>
                  </a:cubicBezTo>
                  <a:lnTo>
                    <a:pt x="1850433" y="713324"/>
                  </a:lnTo>
                  <a:cubicBezTo>
                    <a:pt x="1850433" y="743964"/>
                    <a:pt x="1825595" y="768802"/>
                    <a:pt x="1794955" y="768802"/>
                  </a:cubicBezTo>
                  <a:lnTo>
                    <a:pt x="55478" y="768802"/>
                  </a:lnTo>
                  <a:cubicBezTo>
                    <a:pt x="40764" y="768802"/>
                    <a:pt x="26653" y="762957"/>
                    <a:pt x="16249" y="752553"/>
                  </a:cubicBezTo>
                  <a:cubicBezTo>
                    <a:pt x="5845" y="742149"/>
                    <a:pt x="0" y="728038"/>
                    <a:pt x="0" y="713324"/>
                  </a:cubicBezTo>
                  <a:lnTo>
                    <a:pt x="0" y="55478"/>
                  </a:lnTo>
                  <a:cubicBezTo>
                    <a:pt x="0" y="24838"/>
                    <a:pt x="24838" y="0"/>
                    <a:pt x="55478" y="0"/>
                  </a:cubicBezTo>
                  <a:close/>
                </a:path>
              </a:pathLst>
            </a:custGeom>
            <a:solidFill>
              <a:srgbClr val="EA5504"/>
            </a:solidFill>
          </p:spPr>
          <p:txBody>
            <a:bodyPr/>
            <a:lstStyle/>
            <a:p>
              <a:endParaRPr lang="ja-JP" altLang="en-US"/>
            </a:p>
          </p:txBody>
        </p:sp>
        <p:sp>
          <p:nvSpPr>
            <p:cNvPr id="39" name="TextBox 39"/>
            <p:cNvSpPr txBox="1"/>
            <p:nvPr/>
          </p:nvSpPr>
          <p:spPr>
            <a:xfrm>
              <a:off x="0" y="66675"/>
              <a:ext cx="1850433" cy="702127"/>
            </a:xfrm>
            <a:prstGeom prst="rect">
              <a:avLst/>
            </a:prstGeom>
          </p:spPr>
          <p:txBody>
            <a:bodyPr lIns="50800" tIns="50800" rIns="50800" bIns="50800" rtlCol="0" anchor="ctr"/>
            <a:lstStyle/>
            <a:p>
              <a:pPr algn="ctr">
                <a:lnSpc>
                  <a:spcPts val="500"/>
                </a:lnSpc>
              </a:pPr>
              <a:endParaRPr/>
            </a:p>
          </p:txBody>
        </p:sp>
      </p:grpSp>
      <p:grpSp>
        <p:nvGrpSpPr>
          <p:cNvPr id="40" name="Group 40"/>
          <p:cNvGrpSpPr/>
          <p:nvPr/>
        </p:nvGrpSpPr>
        <p:grpSpPr>
          <a:xfrm rot="-5395183">
            <a:off x="5351877" y="1963898"/>
            <a:ext cx="240119" cy="210104"/>
            <a:chOff x="0" y="0"/>
            <a:chExt cx="812800" cy="711200"/>
          </a:xfrm>
        </p:grpSpPr>
        <p:sp>
          <p:nvSpPr>
            <p:cNvPr id="41" name="Freeform 41"/>
            <p:cNvSpPr/>
            <p:nvPr/>
          </p:nvSpPr>
          <p:spPr>
            <a:xfrm>
              <a:off x="0" y="0"/>
              <a:ext cx="812800" cy="711200"/>
            </a:xfrm>
            <a:custGeom>
              <a:avLst/>
              <a:gdLst/>
              <a:ahLst/>
              <a:cxnLst/>
              <a:rect l="l" t="t" r="r" b="b"/>
              <a:pathLst>
                <a:path w="812800" h="711200">
                  <a:moveTo>
                    <a:pt x="406400" y="711200"/>
                  </a:moveTo>
                  <a:lnTo>
                    <a:pt x="812800" y="0"/>
                  </a:lnTo>
                  <a:lnTo>
                    <a:pt x="0" y="0"/>
                  </a:lnTo>
                  <a:lnTo>
                    <a:pt x="406400" y="711200"/>
                  </a:lnTo>
                  <a:close/>
                </a:path>
              </a:pathLst>
            </a:custGeom>
            <a:solidFill>
              <a:srgbClr val="EA5504"/>
            </a:solidFill>
          </p:spPr>
          <p:txBody>
            <a:bodyPr/>
            <a:lstStyle/>
            <a:p>
              <a:endParaRPr lang="ja-JP" altLang="en-US"/>
            </a:p>
          </p:txBody>
        </p:sp>
        <p:sp>
          <p:nvSpPr>
            <p:cNvPr id="42" name="TextBox 42"/>
            <p:cNvSpPr txBox="1"/>
            <p:nvPr/>
          </p:nvSpPr>
          <p:spPr>
            <a:xfrm>
              <a:off x="127000" y="117475"/>
              <a:ext cx="558800" cy="263525"/>
            </a:xfrm>
            <a:prstGeom prst="rect">
              <a:avLst/>
            </a:prstGeom>
          </p:spPr>
          <p:txBody>
            <a:bodyPr lIns="50800" tIns="50800" rIns="50800" bIns="50800" rtlCol="0" anchor="ctr"/>
            <a:lstStyle/>
            <a:p>
              <a:pPr algn="ctr">
                <a:lnSpc>
                  <a:spcPts val="500"/>
                </a:lnSpc>
              </a:pPr>
              <a:endParaRPr/>
            </a:p>
          </p:txBody>
        </p:sp>
      </p:grpSp>
      <p:sp>
        <p:nvSpPr>
          <p:cNvPr id="43" name="Freeform 43"/>
          <p:cNvSpPr/>
          <p:nvPr/>
        </p:nvSpPr>
        <p:spPr>
          <a:xfrm>
            <a:off x="2631611" y="6002076"/>
            <a:ext cx="3987160" cy="452218"/>
          </a:xfrm>
          <a:custGeom>
            <a:avLst/>
            <a:gdLst/>
            <a:ahLst/>
            <a:cxnLst/>
            <a:rect l="l" t="t" r="r" b="b"/>
            <a:pathLst>
              <a:path w="3987160" h="452218">
                <a:moveTo>
                  <a:pt x="0" y="0"/>
                </a:moveTo>
                <a:lnTo>
                  <a:pt x="3987160" y="0"/>
                </a:lnTo>
                <a:lnTo>
                  <a:pt x="3987160" y="452218"/>
                </a:lnTo>
                <a:lnTo>
                  <a:pt x="0" y="452218"/>
                </a:lnTo>
                <a:lnTo>
                  <a:pt x="0" y="0"/>
                </a:lnTo>
                <a:close/>
              </a:path>
            </a:pathLst>
          </a:custGeom>
          <a:blipFill>
            <a:blip r:embed="rId10"/>
            <a:stretch>
              <a:fillRect/>
            </a:stretch>
          </a:blipFill>
        </p:spPr>
        <p:txBody>
          <a:bodyPr/>
          <a:lstStyle/>
          <a:p>
            <a:endParaRPr lang="ja-JP" altLang="en-US"/>
          </a:p>
        </p:txBody>
      </p:sp>
      <p:grpSp>
        <p:nvGrpSpPr>
          <p:cNvPr id="44" name="Group 44"/>
          <p:cNvGrpSpPr/>
          <p:nvPr/>
        </p:nvGrpSpPr>
        <p:grpSpPr>
          <a:xfrm>
            <a:off x="242438" y="5422900"/>
            <a:ext cx="4884235" cy="465576"/>
            <a:chOff x="0" y="0"/>
            <a:chExt cx="1750400" cy="166852"/>
          </a:xfrm>
        </p:grpSpPr>
        <p:sp>
          <p:nvSpPr>
            <p:cNvPr id="45" name="Freeform 45"/>
            <p:cNvSpPr/>
            <p:nvPr/>
          </p:nvSpPr>
          <p:spPr>
            <a:xfrm>
              <a:off x="0" y="0"/>
              <a:ext cx="1750400" cy="166852"/>
            </a:xfrm>
            <a:custGeom>
              <a:avLst/>
              <a:gdLst/>
              <a:ahLst/>
              <a:cxnLst/>
              <a:rect l="l" t="t" r="r" b="b"/>
              <a:pathLst>
                <a:path w="1750400" h="166852">
                  <a:moveTo>
                    <a:pt x="0" y="0"/>
                  </a:moveTo>
                  <a:lnTo>
                    <a:pt x="1750400" y="0"/>
                  </a:lnTo>
                  <a:lnTo>
                    <a:pt x="1750400" y="166852"/>
                  </a:lnTo>
                  <a:lnTo>
                    <a:pt x="0" y="166852"/>
                  </a:lnTo>
                  <a:close/>
                </a:path>
              </a:pathLst>
            </a:custGeom>
            <a:solidFill>
              <a:srgbClr val="FFFFFF"/>
            </a:solidFill>
            <a:ln w="38100" cap="sq">
              <a:solidFill>
                <a:srgbClr val="EA5504"/>
              </a:solidFill>
              <a:prstDash val="solid"/>
              <a:miter/>
            </a:ln>
          </p:spPr>
          <p:txBody>
            <a:bodyPr/>
            <a:lstStyle/>
            <a:p>
              <a:endParaRPr lang="ja-JP" altLang="en-US"/>
            </a:p>
          </p:txBody>
        </p:sp>
        <p:sp>
          <p:nvSpPr>
            <p:cNvPr id="46" name="TextBox 46"/>
            <p:cNvSpPr txBox="1"/>
            <p:nvPr/>
          </p:nvSpPr>
          <p:spPr>
            <a:xfrm>
              <a:off x="0" y="66675"/>
              <a:ext cx="1750400" cy="100177"/>
            </a:xfrm>
            <a:prstGeom prst="rect">
              <a:avLst/>
            </a:prstGeom>
          </p:spPr>
          <p:txBody>
            <a:bodyPr lIns="50800" tIns="50800" rIns="50800" bIns="50800" rtlCol="0" anchor="ctr"/>
            <a:lstStyle/>
            <a:p>
              <a:pPr algn="ctr">
                <a:lnSpc>
                  <a:spcPts val="500"/>
                </a:lnSpc>
              </a:pPr>
              <a:endParaRPr/>
            </a:p>
          </p:txBody>
        </p:sp>
      </p:grpSp>
      <p:grpSp>
        <p:nvGrpSpPr>
          <p:cNvPr id="47" name="Group 47"/>
          <p:cNvGrpSpPr/>
          <p:nvPr/>
        </p:nvGrpSpPr>
        <p:grpSpPr>
          <a:xfrm>
            <a:off x="256812" y="8459622"/>
            <a:ext cx="3501000" cy="465576"/>
            <a:chOff x="0" y="0"/>
            <a:chExt cx="1254679" cy="166852"/>
          </a:xfrm>
        </p:grpSpPr>
        <p:sp>
          <p:nvSpPr>
            <p:cNvPr id="48" name="Freeform 48"/>
            <p:cNvSpPr/>
            <p:nvPr/>
          </p:nvSpPr>
          <p:spPr>
            <a:xfrm>
              <a:off x="0" y="0"/>
              <a:ext cx="1254679" cy="166852"/>
            </a:xfrm>
            <a:custGeom>
              <a:avLst/>
              <a:gdLst/>
              <a:ahLst/>
              <a:cxnLst/>
              <a:rect l="l" t="t" r="r" b="b"/>
              <a:pathLst>
                <a:path w="1254679" h="166852">
                  <a:moveTo>
                    <a:pt x="0" y="0"/>
                  </a:moveTo>
                  <a:lnTo>
                    <a:pt x="1254679" y="0"/>
                  </a:lnTo>
                  <a:lnTo>
                    <a:pt x="1254679" y="166852"/>
                  </a:lnTo>
                  <a:lnTo>
                    <a:pt x="0" y="166852"/>
                  </a:lnTo>
                  <a:close/>
                </a:path>
              </a:pathLst>
            </a:custGeom>
            <a:solidFill>
              <a:srgbClr val="FFFFFF"/>
            </a:solidFill>
            <a:ln w="38100" cap="sq">
              <a:solidFill>
                <a:srgbClr val="EA5504"/>
              </a:solidFill>
              <a:prstDash val="solid"/>
              <a:miter/>
            </a:ln>
          </p:spPr>
          <p:txBody>
            <a:bodyPr/>
            <a:lstStyle/>
            <a:p>
              <a:endParaRPr lang="ja-JP" altLang="en-US"/>
            </a:p>
          </p:txBody>
        </p:sp>
        <p:sp>
          <p:nvSpPr>
            <p:cNvPr id="49" name="TextBox 49"/>
            <p:cNvSpPr txBox="1"/>
            <p:nvPr/>
          </p:nvSpPr>
          <p:spPr>
            <a:xfrm>
              <a:off x="0" y="66675"/>
              <a:ext cx="1254679" cy="100177"/>
            </a:xfrm>
            <a:prstGeom prst="rect">
              <a:avLst/>
            </a:prstGeom>
          </p:spPr>
          <p:txBody>
            <a:bodyPr lIns="50800" tIns="50800" rIns="50800" bIns="50800" rtlCol="0" anchor="ctr"/>
            <a:lstStyle/>
            <a:p>
              <a:pPr algn="ctr">
                <a:lnSpc>
                  <a:spcPts val="500"/>
                </a:lnSpc>
              </a:pPr>
              <a:endParaRPr/>
            </a:p>
          </p:txBody>
        </p:sp>
      </p:grpSp>
      <p:grpSp>
        <p:nvGrpSpPr>
          <p:cNvPr id="50" name="Group 50"/>
          <p:cNvGrpSpPr/>
          <p:nvPr/>
        </p:nvGrpSpPr>
        <p:grpSpPr>
          <a:xfrm rot="-5395183">
            <a:off x="6147500" y="8755384"/>
            <a:ext cx="240119" cy="210104"/>
            <a:chOff x="0" y="0"/>
            <a:chExt cx="812800" cy="711200"/>
          </a:xfrm>
        </p:grpSpPr>
        <p:sp>
          <p:nvSpPr>
            <p:cNvPr id="51" name="Freeform 51"/>
            <p:cNvSpPr/>
            <p:nvPr/>
          </p:nvSpPr>
          <p:spPr>
            <a:xfrm>
              <a:off x="0" y="0"/>
              <a:ext cx="812800" cy="711200"/>
            </a:xfrm>
            <a:custGeom>
              <a:avLst/>
              <a:gdLst/>
              <a:ahLst/>
              <a:cxnLst/>
              <a:rect l="l" t="t" r="r" b="b"/>
              <a:pathLst>
                <a:path w="812800" h="711200">
                  <a:moveTo>
                    <a:pt x="406400" y="711200"/>
                  </a:moveTo>
                  <a:lnTo>
                    <a:pt x="812800" y="0"/>
                  </a:lnTo>
                  <a:lnTo>
                    <a:pt x="0" y="0"/>
                  </a:lnTo>
                  <a:lnTo>
                    <a:pt x="406400" y="711200"/>
                  </a:lnTo>
                  <a:close/>
                </a:path>
              </a:pathLst>
            </a:custGeom>
            <a:solidFill>
              <a:srgbClr val="EA5504"/>
            </a:solidFill>
          </p:spPr>
          <p:txBody>
            <a:bodyPr/>
            <a:lstStyle/>
            <a:p>
              <a:endParaRPr lang="ja-JP" altLang="en-US"/>
            </a:p>
          </p:txBody>
        </p:sp>
        <p:sp>
          <p:nvSpPr>
            <p:cNvPr id="52" name="TextBox 52"/>
            <p:cNvSpPr txBox="1"/>
            <p:nvPr/>
          </p:nvSpPr>
          <p:spPr>
            <a:xfrm>
              <a:off x="127000" y="117475"/>
              <a:ext cx="558800" cy="263525"/>
            </a:xfrm>
            <a:prstGeom prst="rect">
              <a:avLst/>
            </a:prstGeom>
          </p:spPr>
          <p:txBody>
            <a:bodyPr lIns="50800" tIns="50800" rIns="50800" bIns="50800" rtlCol="0" anchor="ctr"/>
            <a:lstStyle/>
            <a:p>
              <a:pPr algn="ctr">
                <a:lnSpc>
                  <a:spcPts val="500"/>
                </a:lnSpc>
              </a:pPr>
              <a:endParaRPr/>
            </a:p>
          </p:txBody>
        </p:sp>
      </p:grpSp>
      <p:sp>
        <p:nvSpPr>
          <p:cNvPr id="53" name="Freeform 53"/>
          <p:cNvSpPr/>
          <p:nvPr/>
        </p:nvSpPr>
        <p:spPr>
          <a:xfrm>
            <a:off x="6119901" y="8489179"/>
            <a:ext cx="1446821" cy="1446821"/>
          </a:xfrm>
          <a:custGeom>
            <a:avLst/>
            <a:gdLst/>
            <a:ahLst/>
            <a:cxnLst/>
            <a:rect l="l" t="t" r="r" b="b"/>
            <a:pathLst>
              <a:path w="1446821" h="1446821">
                <a:moveTo>
                  <a:pt x="0" y="0"/>
                </a:moveTo>
                <a:lnTo>
                  <a:pt x="1446820" y="0"/>
                </a:lnTo>
                <a:lnTo>
                  <a:pt x="1446820" y="1446821"/>
                </a:lnTo>
                <a:lnTo>
                  <a:pt x="0" y="1446821"/>
                </a:lnTo>
                <a:lnTo>
                  <a:pt x="0" y="0"/>
                </a:lnTo>
                <a:close/>
              </a:path>
            </a:pathLst>
          </a:custGeom>
          <a:blipFill>
            <a:blip r:embed="rId11"/>
            <a:stretch>
              <a:fillRect/>
            </a:stretch>
          </a:blipFill>
        </p:spPr>
        <p:txBody>
          <a:bodyPr/>
          <a:lstStyle/>
          <a:p>
            <a:endParaRPr lang="ja-JP" altLang="en-US"/>
          </a:p>
        </p:txBody>
      </p:sp>
      <p:grpSp>
        <p:nvGrpSpPr>
          <p:cNvPr id="54" name="Group 54"/>
          <p:cNvGrpSpPr/>
          <p:nvPr/>
        </p:nvGrpSpPr>
        <p:grpSpPr>
          <a:xfrm>
            <a:off x="4075660" y="8459622"/>
            <a:ext cx="2235473" cy="551689"/>
            <a:chOff x="0" y="0"/>
            <a:chExt cx="801143" cy="197713"/>
          </a:xfrm>
        </p:grpSpPr>
        <p:sp>
          <p:nvSpPr>
            <p:cNvPr id="55" name="Freeform 55"/>
            <p:cNvSpPr/>
            <p:nvPr/>
          </p:nvSpPr>
          <p:spPr>
            <a:xfrm>
              <a:off x="0" y="0"/>
              <a:ext cx="801143" cy="197713"/>
            </a:xfrm>
            <a:custGeom>
              <a:avLst/>
              <a:gdLst/>
              <a:ahLst/>
              <a:cxnLst/>
              <a:rect l="l" t="t" r="r" b="b"/>
              <a:pathLst>
                <a:path w="801143" h="197713">
                  <a:moveTo>
                    <a:pt x="0" y="0"/>
                  </a:moveTo>
                  <a:lnTo>
                    <a:pt x="801143" y="0"/>
                  </a:lnTo>
                  <a:lnTo>
                    <a:pt x="801143" y="197713"/>
                  </a:lnTo>
                  <a:lnTo>
                    <a:pt x="0" y="197713"/>
                  </a:lnTo>
                  <a:close/>
                </a:path>
              </a:pathLst>
            </a:custGeom>
            <a:solidFill>
              <a:srgbClr val="EA5504"/>
            </a:solidFill>
          </p:spPr>
          <p:txBody>
            <a:bodyPr/>
            <a:lstStyle/>
            <a:p>
              <a:endParaRPr lang="ja-JP" altLang="en-US"/>
            </a:p>
          </p:txBody>
        </p:sp>
        <p:sp>
          <p:nvSpPr>
            <p:cNvPr id="56" name="TextBox 56"/>
            <p:cNvSpPr txBox="1"/>
            <p:nvPr/>
          </p:nvSpPr>
          <p:spPr>
            <a:xfrm>
              <a:off x="0" y="-66675"/>
              <a:ext cx="801143" cy="264388"/>
            </a:xfrm>
            <a:prstGeom prst="rect">
              <a:avLst/>
            </a:prstGeom>
          </p:spPr>
          <p:txBody>
            <a:bodyPr lIns="50800" tIns="50800" rIns="50800" bIns="50800" rtlCol="0" anchor="ctr"/>
            <a:lstStyle/>
            <a:p>
              <a:pPr algn="ctr">
                <a:lnSpc>
                  <a:spcPts val="2028"/>
                </a:lnSpc>
              </a:pPr>
              <a:r>
                <a:rPr lang="en-US" sz="1200">
                  <a:solidFill>
                    <a:srgbClr val="FFFFFF"/>
                  </a:solidFill>
                  <a:ea typeface="Noto Sans JP Bold"/>
                </a:rPr>
                <a:t>これからも全国を駆け回ります</a:t>
              </a:r>
            </a:p>
          </p:txBody>
        </p:sp>
      </p:grpSp>
      <p:grpSp>
        <p:nvGrpSpPr>
          <p:cNvPr id="57" name="Group 57"/>
          <p:cNvGrpSpPr/>
          <p:nvPr/>
        </p:nvGrpSpPr>
        <p:grpSpPr>
          <a:xfrm>
            <a:off x="0" y="9950477"/>
            <a:ext cx="7560000" cy="741524"/>
            <a:chOff x="0" y="0"/>
            <a:chExt cx="2709333" cy="204871"/>
          </a:xfrm>
        </p:grpSpPr>
        <p:sp>
          <p:nvSpPr>
            <p:cNvPr id="58" name="Freeform 58"/>
            <p:cNvSpPr/>
            <p:nvPr/>
          </p:nvSpPr>
          <p:spPr>
            <a:xfrm>
              <a:off x="0" y="0"/>
              <a:ext cx="2709333" cy="204871"/>
            </a:xfrm>
            <a:custGeom>
              <a:avLst/>
              <a:gdLst/>
              <a:ahLst/>
              <a:cxnLst/>
              <a:rect l="l" t="t" r="r" b="b"/>
              <a:pathLst>
                <a:path w="2709333" h="204871">
                  <a:moveTo>
                    <a:pt x="0" y="0"/>
                  </a:moveTo>
                  <a:lnTo>
                    <a:pt x="2709333" y="0"/>
                  </a:lnTo>
                  <a:lnTo>
                    <a:pt x="2709333" y="204871"/>
                  </a:lnTo>
                  <a:lnTo>
                    <a:pt x="0" y="204871"/>
                  </a:lnTo>
                  <a:close/>
                </a:path>
              </a:pathLst>
            </a:custGeom>
            <a:solidFill>
              <a:srgbClr val="EA5504"/>
            </a:solidFill>
          </p:spPr>
          <p:txBody>
            <a:bodyPr/>
            <a:lstStyle/>
            <a:p>
              <a:endParaRPr lang="ja-JP" altLang="en-US"/>
            </a:p>
          </p:txBody>
        </p:sp>
        <p:sp>
          <p:nvSpPr>
            <p:cNvPr id="59" name="TextBox 59"/>
            <p:cNvSpPr txBox="1"/>
            <p:nvPr/>
          </p:nvSpPr>
          <p:spPr>
            <a:xfrm>
              <a:off x="0" y="-28575"/>
              <a:ext cx="2709333" cy="233446"/>
            </a:xfrm>
            <a:prstGeom prst="rect">
              <a:avLst/>
            </a:prstGeom>
          </p:spPr>
          <p:txBody>
            <a:bodyPr lIns="50800" tIns="50800" rIns="50800" bIns="50800" rtlCol="0" anchor="ctr"/>
            <a:lstStyle/>
            <a:p>
              <a:pPr algn="ctr">
                <a:lnSpc>
                  <a:spcPts val="1960"/>
                </a:lnSpc>
                <a:spcBef>
                  <a:spcPct val="0"/>
                </a:spcBef>
              </a:pPr>
              <a:endParaRPr/>
            </a:p>
          </p:txBody>
        </p:sp>
      </p:grpSp>
      <p:sp>
        <p:nvSpPr>
          <p:cNvPr id="60" name="Freeform 60"/>
          <p:cNvSpPr/>
          <p:nvPr/>
        </p:nvSpPr>
        <p:spPr>
          <a:xfrm>
            <a:off x="1566171" y="9980733"/>
            <a:ext cx="4427655" cy="516324"/>
          </a:xfrm>
          <a:custGeom>
            <a:avLst/>
            <a:gdLst/>
            <a:ahLst/>
            <a:cxnLst/>
            <a:rect l="l" t="t" r="r" b="b"/>
            <a:pathLst>
              <a:path w="4427655" h="516324">
                <a:moveTo>
                  <a:pt x="0" y="0"/>
                </a:moveTo>
                <a:lnTo>
                  <a:pt x="4427654" y="0"/>
                </a:lnTo>
                <a:lnTo>
                  <a:pt x="4427654" y="516324"/>
                </a:lnTo>
                <a:lnTo>
                  <a:pt x="0" y="516324"/>
                </a:lnTo>
                <a:lnTo>
                  <a:pt x="0" y="0"/>
                </a:lnTo>
                <a:close/>
              </a:path>
            </a:pathLst>
          </a:custGeom>
          <a:blipFill>
            <a:blip r:embed="rId12"/>
            <a:stretch>
              <a:fillRect/>
            </a:stretch>
          </a:blipFill>
        </p:spPr>
        <p:txBody>
          <a:bodyPr/>
          <a:lstStyle/>
          <a:p>
            <a:endParaRPr lang="ja-JP" altLang="en-US"/>
          </a:p>
        </p:txBody>
      </p:sp>
      <p:grpSp>
        <p:nvGrpSpPr>
          <p:cNvPr id="64" name="Group 64"/>
          <p:cNvGrpSpPr/>
          <p:nvPr/>
        </p:nvGrpSpPr>
        <p:grpSpPr>
          <a:xfrm>
            <a:off x="3914461" y="339139"/>
            <a:ext cx="2458318" cy="327637"/>
            <a:chOff x="0" y="0"/>
            <a:chExt cx="881006" cy="117418"/>
          </a:xfrm>
        </p:grpSpPr>
        <p:sp>
          <p:nvSpPr>
            <p:cNvPr id="65" name="Freeform 65"/>
            <p:cNvSpPr/>
            <p:nvPr/>
          </p:nvSpPr>
          <p:spPr>
            <a:xfrm>
              <a:off x="0" y="0"/>
              <a:ext cx="881006" cy="117418"/>
            </a:xfrm>
            <a:custGeom>
              <a:avLst/>
              <a:gdLst/>
              <a:ahLst/>
              <a:cxnLst/>
              <a:rect l="l" t="t" r="r" b="b"/>
              <a:pathLst>
                <a:path w="881006" h="117418">
                  <a:moveTo>
                    <a:pt x="0" y="0"/>
                  </a:moveTo>
                  <a:lnTo>
                    <a:pt x="881006" y="0"/>
                  </a:lnTo>
                  <a:lnTo>
                    <a:pt x="881006" y="117418"/>
                  </a:lnTo>
                  <a:lnTo>
                    <a:pt x="0" y="117418"/>
                  </a:lnTo>
                  <a:close/>
                </a:path>
              </a:pathLst>
            </a:custGeom>
            <a:solidFill>
              <a:srgbClr val="FFFFFF"/>
            </a:solidFill>
          </p:spPr>
          <p:txBody>
            <a:bodyPr/>
            <a:lstStyle/>
            <a:p>
              <a:endParaRPr lang="ja-JP" altLang="en-US"/>
            </a:p>
          </p:txBody>
        </p:sp>
        <p:sp>
          <p:nvSpPr>
            <p:cNvPr id="66" name="TextBox 66"/>
            <p:cNvSpPr txBox="1"/>
            <p:nvPr/>
          </p:nvSpPr>
          <p:spPr>
            <a:xfrm>
              <a:off x="0" y="66675"/>
              <a:ext cx="881006" cy="50743"/>
            </a:xfrm>
            <a:prstGeom prst="rect">
              <a:avLst/>
            </a:prstGeom>
          </p:spPr>
          <p:txBody>
            <a:bodyPr lIns="50800" tIns="50800" rIns="50800" bIns="50800" rtlCol="0" anchor="ctr"/>
            <a:lstStyle/>
            <a:p>
              <a:pPr algn="ctr">
                <a:lnSpc>
                  <a:spcPts val="500"/>
                </a:lnSpc>
              </a:pPr>
              <a:endParaRPr/>
            </a:p>
          </p:txBody>
        </p:sp>
      </p:grpSp>
      <p:sp>
        <p:nvSpPr>
          <p:cNvPr id="67" name="Freeform 67"/>
          <p:cNvSpPr/>
          <p:nvPr/>
        </p:nvSpPr>
        <p:spPr>
          <a:xfrm>
            <a:off x="3969274" y="370834"/>
            <a:ext cx="275947" cy="267366"/>
          </a:xfrm>
          <a:custGeom>
            <a:avLst/>
            <a:gdLst/>
            <a:ahLst/>
            <a:cxnLst/>
            <a:rect l="l" t="t" r="r" b="b"/>
            <a:pathLst>
              <a:path w="275947" h="267366">
                <a:moveTo>
                  <a:pt x="0" y="0"/>
                </a:moveTo>
                <a:lnTo>
                  <a:pt x="275947" y="0"/>
                </a:lnTo>
                <a:lnTo>
                  <a:pt x="275947" y="267366"/>
                </a:lnTo>
                <a:lnTo>
                  <a:pt x="0" y="267366"/>
                </a:lnTo>
                <a:lnTo>
                  <a:pt x="0" y="0"/>
                </a:lnTo>
                <a:close/>
              </a:path>
            </a:pathLst>
          </a:custGeom>
          <a:blipFill>
            <a:blip r:embed="rId13" cstate="print">
              <a:extLst>
                <a:ext uri="{28A0092B-C50C-407E-A947-70E740481C1C}">
                  <a14:useLocalDpi xmlns:a14="http://schemas.microsoft.com/office/drawing/2010/main"/>
                </a:ext>
              </a:extLst>
            </a:blip>
            <a:stretch>
              <a:fillRect/>
            </a:stretch>
          </a:blipFill>
        </p:spPr>
        <p:txBody>
          <a:bodyPr/>
          <a:lstStyle/>
          <a:p>
            <a:endParaRPr lang="ja-JP" altLang="en-US"/>
          </a:p>
        </p:txBody>
      </p:sp>
      <p:sp>
        <p:nvSpPr>
          <p:cNvPr id="68" name="Freeform 68"/>
          <p:cNvSpPr/>
          <p:nvPr/>
        </p:nvSpPr>
        <p:spPr>
          <a:xfrm>
            <a:off x="4319532" y="377563"/>
            <a:ext cx="269002" cy="260637"/>
          </a:xfrm>
          <a:custGeom>
            <a:avLst/>
            <a:gdLst/>
            <a:ahLst/>
            <a:cxnLst/>
            <a:rect l="l" t="t" r="r" b="b"/>
            <a:pathLst>
              <a:path w="269002" h="260637">
                <a:moveTo>
                  <a:pt x="0" y="0"/>
                </a:moveTo>
                <a:lnTo>
                  <a:pt x="269002" y="0"/>
                </a:lnTo>
                <a:lnTo>
                  <a:pt x="269002" y="260637"/>
                </a:lnTo>
                <a:lnTo>
                  <a:pt x="0" y="260637"/>
                </a:lnTo>
                <a:lnTo>
                  <a:pt x="0" y="0"/>
                </a:lnTo>
                <a:close/>
              </a:path>
            </a:pathLst>
          </a:custGeom>
          <a:blipFill>
            <a:blip r:embed="rId14" cstate="print">
              <a:extLst>
                <a:ext uri="{28A0092B-C50C-407E-A947-70E740481C1C}">
                  <a14:useLocalDpi xmlns:a14="http://schemas.microsoft.com/office/drawing/2010/main"/>
                </a:ext>
              </a:extLst>
            </a:blip>
            <a:stretch>
              <a:fillRect/>
            </a:stretch>
          </a:blipFill>
        </p:spPr>
        <p:txBody>
          <a:bodyPr/>
          <a:lstStyle/>
          <a:p>
            <a:endParaRPr lang="ja-JP" altLang="en-US"/>
          </a:p>
        </p:txBody>
      </p:sp>
      <p:sp>
        <p:nvSpPr>
          <p:cNvPr id="69" name="Freeform 69"/>
          <p:cNvSpPr/>
          <p:nvPr/>
        </p:nvSpPr>
        <p:spPr>
          <a:xfrm>
            <a:off x="4667180" y="402404"/>
            <a:ext cx="222153" cy="220012"/>
          </a:xfrm>
          <a:custGeom>
            <a:avLst/>
            <a:gdLst/>
            <a:ahLst/>
            <a:cxnLst/>
            <a:rect l="l" t="t" r="r" b="b"/>
            <a:pathLst>
              <a:path w="222153" h="220012">
                <a:moveTo>
                  <a:pt x="0" y="0"/>
                </a:moveTo>
                <a:lnTo>
                  <a:pt x="222153" y="0"/>
                </a:lnTo>
                <a:lnTo>
                  <a:pt x="222153" y="220013"/>
                </a:lnTo>
                <a:lnTo>
                  <a:pt x="0" y="220013"/>
                </a:lnTo>
                <a:lnTo>
                  <a:pt x="0" y="0"/>
                </a:lnTo>
                <a:close/>
              </a:path>
            </a:pathLst>
          </a:custGeom>
          <a:blipFill>
            <a:blip r:embed="rId15" cstate="print">
              <a:extLst>
                <a:ext uri="{28A0092B-C50C-407E-A947-70E740481C1C}">
                  <a14:useLocalDpi xmlns:a14="http://schemas.microsoft.com/office/drawing/2010/main"/>
                </a:ext>
              </a:extLst>
            </a:blip>
            <a:stretch>
              <a:fillRect/>
            </a:stretch>
          </a:blipFill>
        </p:spPr>
        <p:txBody>
          <a:bodyPr/>
          <a:lstStyle/>
          <a:p>
            <a:endParaRPr lang="ja-JP" altLang="en-US"/>
          </a:p>
        </p:txBody>
      </p:sp>
      <p:sp>
        <p:nvSpPr>
          <p:cNvPr id="70" name="Freeform 70"/>
          <p:cNvSpPr/>
          <p:nvPr/>
        </p:nvSpPr>
        <p:spPr>
          <a:xfrm>
            <a:off x="4967979" y="425665"/>
            <a:ext cx="254309" cy="173491"/>
          </a:xfrm>
          <a:custGeom>
            <a:avLst/>
            <a:gdLst/>
            <a:ahLst/>
            <a:cxnLst/>
            <a:rect l="l" t="t" r="r" b="b"/>
            <a:pathLst>
              <a:path w="254309" h="173491">
                <a:moveTo>
                  <a:pt x="0" y="0"/>
                </a:moveTo>
                <a:lnTo>
                  <a:pt x="254308" y="0"/>
                </a:lnTo>
                <a:lnTo>
                  <a:pt x="254308" y="173491"/>
                </a:lnTo>
                <a:lnTo>
                  <a:pt x="0" y="173491"/>
                </a:lnTo>
                <a:lnTo>
                  <a:pt x="0" y="0"/>
                </a:lnTo>
                <a:close/>
              </a:path>
            </a:pathLst>
          </a:custGeom>
          <a:blipFill>
            <a:blip r:embed="rId16" cstate="print">
              <a:extLst>
                <a:ext uri="{28A0092B-C50C-407E-A947-70E740481C1C}">
                  <a14:useLocalDpi xmlns:a14="http://schemas.microsoft.com/office/drawing/2010/main"/>
                </a:ext>
              </a:extLst>
            </a:blip>
            <a:stretch>
              <a:fillRect/>
            </a:stretch>
          </a:blipFill>
        </p:spPr>
        <p:txBody>
          <a:bodyPr/>
          <a:lstStyle/>
          <a:p>
            <a:endParaRPr lang="ja-JP" altLang="en-US"/>
          </a:p>
        </p:txBody>
      </p:sp>
      <p:sp>
        <p:nvSpPr>
          <p:cNvPr id="71" name="Freeform 71"/>
          <p:cNvSpPr/>
          <p:nvPr/>
        </p:nvSpPr>
        <p:spPr>
          <a:xfrm>
            <a:off x="5300933" y="377563"/>
            <a:ext cx="269002" cy="260637"/>
          </a:xfrm>
          <a:custGeom>
            <a:avLst/>
            <a:gdLst/>
            <a:ahLst/>
            <a:cxnLst/>
            <a:rect l="l" t="t" r="r" b="b"/>
            <a:pathLst>
              <a:path w="269002" h="260637">
                <a:moveTo>
                  <a:pt x="0" y="0"/>
                </a:moveTo>
                <a:lnTo>
                  <a:pt x="269002" y="0"/>
                </a:lnTo>
                <a:lnTo>
                  <a:pt x="269002" y="260637"/>
                </a:lnTo>
                <a:lnTo>
                  <a:pt x="0" y="260637"/>
                </a:lnTo>
                <a:lnTo>
                  <a:pt x="0" y="0"/>
                </a:lnTo>
                <a:close/>
              </a:path>
            </a:pathLst>
          </a:custGeom>
          <a:blipFill>
            <a:blip r:embed="rId17" cstate="print">
              <a:extLst>
                <a:ext uri="{28A0092B-C50C-407E-A947-70E740481C1C}">
                  <a14:useLocalDpi xmlns:a14="http://schemas.microsoft.com/office/drawing/2010/main"/>
                </a:ext>
              </a:extLst>
            </a:blip>
            <a:stretch>
              <a:fillRect/>
            </a:stretch>
          </a:blipFill>
        </p:spPr>
        <p:txBody>
          <a:bodyPr/>
          <a:lstStyle/>
          <a:p>
            <a:endParaRPr lang="ja-JP" altLang="en-US"/>
          </a:p>
        </p:txBody>
      </p:sp>
      <p:sp>
        <p:nvSpPr>
          <p:cNvPr id="72" name="TextBox 72"/>
          <p:cNvSpPr txBox="1"/>
          <p:nvPr/>
        </p:nvSpPr>
        <p:spPr>
          <a:xfrm>
            <a:off x="259886" y="6501919"/>
            <a:ext cx="6967103" cy="1748153"/>
          </a:xfrm>
          <a:prstGeom prst="rect">
            <a:avLst/>
          </a:prstGeom>
        </p:spPr>
        <p:txBody>
          <a:bodyPr lIns="0" tIns="0" rIns="0" bIns="0" rtlCol="0" anchor="t">
            <a:spAutoFit/>
          </a:bodyPr>
          <a:lstStyle/>
          <a:p>
            <a:pPr algn="just">
              <a:lnSpc>
                <a:spcPts val="1820"/>
              </a:lnSpc>
            </a:pPr>
            <a:r>
              <a:rPr lang="en-US" sz="1300" dirty="0" err="1">
                <a:solidFill>
                  <a:srgbClr val="000000"/>
                </a:solidFill>
                <a:ea typeface="Noto Sans JP Heavy"/>
              </a:rPr>
              <a:t>候補者のキャッチフレーズは</a:t>
            </a:r>
            <a:r>
              <a:rPr lang="en-US" sz="1300" dirty="0">
                <a:solidFill>
                  <a:srgbClr val="000000"/>
                </a:solidFill>
                <a:ea typeface="Noto Sans JP Heavy"/>
              </a:rPr>
              <a:t>「●</a:t>
            </a:r>
            <a:r>
              <a:rPr lang="en-US" sz="1300" dirty="0" err="1">
                <a:solidFill>
                  <a:srgbClr val="000000"/>
                </a:solidFill>
                <a:ea typeface="Noto Sans JP Heavy"/>
              </a:rPr>
              <a:t>します</a:t>
            </a:r>
            <a:r>
              <a:rPr lang="en-US" sz="1300" dirty="0">
                <a:solidFill>
                  <a:srgbClr val="000000"/>
                </a:solidFill>
                <a:ea typeface="Noto Sans JP Heavy"/>
              </a:rPr>
              <a:t>！」「■</a:t>
            </a:r>
            <a:r>
              <a:rPr lang="en-US" sz="1300" dirty="0" err="1">
                <a:solidFill>
                  <a:srgbClr val="000000"/>
                </a:solidFill>
                <a:ea typeface="Noto Sans JP Heavy"/>
              </a:rPr>
              <a:t>を変える</a:t>
            </a:r>
            <a:r>
              <a:rPr lang="en-US" sz="1300" dirty="0">
                <a:solidFill>
                  <a:srgbClr val="000000"/>
                </a:solidFill>
                <a:ea typeface="Noto Sans JP Heavy"/>
              </a:rPr>
              <a:t>！」というような「候補者がしたいこと」が多いですよね。私はあえてそうしませんでした。なぜなら、これを見ているあなたも</a:t>
            </a:r>
            <a:r>
              <a:rPr lang="en-US" sz="1300" dirty="0">
                <a:solidFill>
                  <a:srgbClr val="EA5504"/>
                </a:solidFill>
                <a:ea typeface="Noto Sans JP Heavy"/>
              </a:rPr>
              <a:t>「はたらくに関わるあらゆること」を変えられる可能性があると知ってほしかったからです。</a:t>
            </a:r>
          </a:p>
          <a:p>
            <a:pPr algn="just">
              <a:lnSpc>
                <a:spcPts val="1820"/>
              </a:lnSpc>
            </a:pPr>
            <a:r>
              <a:rPr lang="en-US" sz="1300" dirty="0" err="1">
                <a:solidFill>
                  <a:srgbClr val="000000"/>
                </a:solidFill>
                <a:ea typeface="Noto Sans JP Heavy"/>
              </a:rPr>
              <a:t>実際、みなさんの現場の声が組織内議員に伝わり、国を動かした事例が沢山あります</a:t>
            </a:r>
            <a:r>
              <a:rPr lang="en-US" sz="1300" dirty="0">
                <a:solidFill>
                  <a:srgbClr val="000000"/>
                </a:solidFill>
                <a:ea typeface="Noto Sans JP Heavy"/>
              </a:rPr>
              <a:t>！</a:t>
            </a:r>
          </a:p>
          <a:p>
            <a:pPr algn="just">
              <a:lnSpc>
                <a:spcPts val="1820"/>
              </a:lnSpc>
            </a:pPr>
            <a:r>
              <a:rPr lang="en-US" sz="1300" dirty="0" err="1">
                <a:solidFill>
                  <a:srgbClr val="000000"/>
                </a:solidFill>
                <a:ea typeface="Noto Sans JP Heavy"/>
              </a:rPr>
              <a:t>あなたの仕事、子育て、介護、生活等における「現場の声」にはそれだけの力があります</a:t>
            </a:r>
            <a:r>
              <a:rPr lang="en-US" sz="1300" dirty="0">
                <a:solidFill>
                  <a:srgbClr val="000000"/>
                </a:solidFill>
                <a:ea typeface="Noto Sans JP Heavy"/>
              </a:rPr>
              <a:t>！</a:t>
            </a:r>
          </a:p>
          <a:p>
            <a:pPr algn="just">
              <a:lnSpc>
                <a:spcPts val="3080"/>
              </a:lnSpc>
            </a:pPr>
            <a:r>
              <a:rPr lang="en-US" sz="2200" dirty="0" err="1">
                <a:solidFill>
                  <a:srgbClr val="EA5504"/>
                </a:solidFill>
                <a:ea typeface="Noto Sans JP Heavy"/>
              </a:rPr>
              <a:t>是非、一緒に「はたらく」を変えましょう</a:t>
            </a:r>
            <a:r>
              <a:rPr lang="en-US" sz="2200" dirty="0">
                <a:solidFill>
                  <a:srgbClr val="EA5504"/>
                </a:solidFill>
                <a:ea typeface="Noto Sans JP Heavy"/>
              </a:rPr>
              <a:t>！</a:t>
            </a:r>
          </a:p>
          <a:p>
            <a:pPr algn="just">
              <a:lnSpc>
                <a:spcPts val="1820"/>
              </a:lnSpc>
            </a:pPr>
            <a:endParaRPr lang="en-US" sz="2200" dirty="0">
              <a:solidFill>
                <a:srgbClr val="EA5504"/>
              </a:solidFill>
              <a:ea typeface="Noto Sans JP Heavy"/>
            </a:endParaRPr>
          </a:p>
        </p:txBody>
      </p:sp>
      <p:sp>
        <p:nvSpPr>
          <p:cNvPr id="73" name="TextBox 73"/>
          <p:cNvSpPr txBox="1"/>
          <p:nvPr/>
        </p:nvSpPr>
        <p:spPr>
          <a:xfrm>
            <a:off x="359802" y="1560896"/>
            <a:ext cx="4920635" cy="1830705"/>
          </a:xfrm>
          <a:prstGeom prst="rect">
            <a:avLst/>
          </a:prstGeom>
        </p:spPr>
        <p:txBody>
          <a:bodyPr lIns="0" tIns="0" rIns="0" bIns="0" rtlCol="0" anchor="t">
            <a:spAutoFit/>
          </a:bodyPr>
          <a:lstStyle/>
          <a:p>
            <a:pPr algn="just">
              <a:lnSpc>
                <a:spcPts val="1800"/>
              </a:lnSpc>
            </a:pPr>
            <a:r>
              <a:rPr lang="en-US" sz="1200" dirty="0">
                <a:solidFill>
                  <a:srgbClr val="FFFFFF"/>
                </a:solidFill>
                <a:latin typeface="Noto Sans JP Medium"/>
                <a:ea typeface="Noto Sans JP Medium"/>
              </a:rPr>
              <a:t>こんにちは！JAM組織内候補予定者、基幹労連候補予定者の郡山りょうです。記念すべき第1回目ということで、自己紹介を。私は1974年2月24日、熊本県人吉市で生まれました。1992年3月に高校を卒業し、武蔵精密工業株式会社に入社。入社後は労働組合活動、地域活動、ボランティア活動、PTA等に取り組みながら、3人の男兄弟の育児をしてきました。労働組合だけでは解決できない多くの課題に直面した経験から、政治を通じて解決したいと思い、立候補を決意しました。皆様と同じ目線を持つ候補者として、頑張ります！</a:t>
            </a:r>
          </a:p>
        </p:txBody>
      </p:sp>
      <p:sp>
        <p:nvSpPr>
          <p:cNvPr id="74" name="TextBox 74"/>
          <p:cNvSpPr txBox="1"/>
          <p:nvPr/>
        </p:nvSpPr>
        <p:spPr>
          <a:xfrm>
            <a:off x="239363" y="241300"/>
            <a:ext cx="2243487" cy="546857"/>
          </a:xfrm>
          <a:prstGeom prst="rect">
            <a:avLst/>
          </a:prstGeom>
        </p:spPr>
        <p:txBody>
          <a:bodyPr wrap="square" lIns="0" tIns="0" rIns="0" bIns="0" rtlCol="0" anchor="t">
            <a:spAutoFit/>
          </a:bodyPr>
          <a:lstStyle/>
          <a:p>
            <a:pPr>
              <a:lnSpc>
                <a:spcPts val="4508"/>
              </a:lnSpc>
            </a:pPr>
            <a:r>
              <a:rPr lang="en-US" sz="3220" dirty="0" err="1">
                <a:solidFill>
                  <a:srgbClr val="FFFFFF"/>
                </a:solidFill>
                <a:ea typeface="Noto Sans JP Heavy"/>
              </a:rPr>
              <a:t>郡山りょう</a:t>
            </a:r>
            <a:endParaRPr lang="en-US" sz="3220" dirty="0">
              <a:solidFill>
                <a:srgbClr val="FFFFFF"/>
              </a:solidFill>
              <a:ea typeface="Noto Sans JP Heavy"/>
            </a:endParaRPr>
          </a:p>
        </p:txBody>
      </p:sp>
      <p:sp>
        <p:nvSpPr>
          <p:cNvPr id="75" name="TextBox 75"/>
          <p:cNvSpPr txBox="1"/>
          <p:nvPr/>
        </p:nvSpPr>
        <p:spPr>
          <a:xfrm>
            <a:off x="239363" y="731008"/>
            <a:ext cx="3742250" cy="546857"/>
          </a:xfrm>
          <a:prstGeom prst="rect">
            <a:avLst/>
          </a:prstGeom>
        </p:spPr>
        <p:txBody>
          <a:bodyPr lIns="0" tIns="0" rIns="0" bIns="0" rtlCol="0" anchor="t">
            <a:spAutoFit/>
          </a:bodyPr>
          <a:lstStyle/>
          <a:p>
            <a:pPr>
              <a:lnSpc>
                <a:spcPts val="4508"/>
              </a:lnSpc>
            </a:pPr>
            <a:r>
              <a:rPr lang="en-US" sz="3220" dirty="0" err="1">
                <a:solidFill>
                  <a:srgbClr val="FFFFFF"/>
                </a:solidFill>
                <a:ea typeface="Noto Sans JP Heavy"/>
              </a:rPr>
              <a:t>マンスリーレポート</a:t>
            </a:r>
            <a:r>
              <a:rPr lang="en-US" sz="3220" dirty="0">
                <a:solidFill>
                  <a:srgbClr val="FFFFFF"/>
                </a:solidFill>
                <a:ea typeface="Noto Sans JP Heavy"/>
              </a:rPr>
              <a:t>  </a:t>
            </a:r>
          </a:p>
        </p:txBody>
      </p:sp>
      <p:sp>
        <p:nvSpPr>
          <p:cNvPr id="76" name="TextBox 76"/>
          <p:cNvSpPr txBox="1"/>
          <p:nvPr/>
        </p:nvSpPr>
        <p:spPr>
          <a:xfrm>
            <a:off x="4145798" y="817165"/>
            <a:ext cx="1983628" cy="424860"/>
          </a:xfrm>
          <a:prstGeom prst="rect">
            <a:avLst/>
          </a:prstGeom>
        </p:spPr>
        <p:txBody>
          <a:bodyPr wrap="square" lIns="0" tIns="0" rIns="0" bIns="0" rtlCol="0" anchor="t">
            <a:spAutoFit/>
          </a:bodyPr>
          <a:lstStyle/>
          <a:p>
            <a:pPr algn="just">
              <a:lnSpc>
                <a:spcPts val="3499"/>
              </a:lnSpc>
            </a:pPr>
            <a:r>
              <a:rPr lang="en-US" sz="2499" b="1" dirty="0">
                <a:solidFill>
                  <a:srgbClr val="FFFFFF"/>
                </a:solidFill>
                <a:latin typeface="BIZ UDGothic" panose="020B0400000000000000" pitchFamily="49" charset="-128"/>
                <a:ea typeface="BIZ UDGothic" panose="020B0400000000000000" pitchFamily="49" charset="-128"/>
              </a:rPr>
              <a:t>2024.5</a:t>
            </a:r>
            <a:r>
              <a:rPr lang="en-US" sz="2499" dirty="0">
                <a:solidFill>
                  <a:srgbClr val="FFFFFF"/>
                </a:solidFill>
                <a:latin typeface="Rounded M+ Bold"/>
                <a:ea typeface="Rounded M+ Bold"/>
              </a:rPr>
              <a:t>月号</a:t>
            </a:r>
          </a:p>
        </p:txBody>
      </p:sp>
      <p:sp>
        <p:nvSpPr>
          <p:cNvPr id="77" name="TextBox 77"/>
          <p:cNvSpPr txBox="1"/>
          <p:nvPr/>
        </p:nvSpPr>
        <p:spPr>
          <a:xfrm>
            <a:off x="284256" y="5422200"/>
            <a:ext cx="4800600" cy="455294"/>
          </a:xfrm>
          <a:prstGeom prst="rect">
            <a:avLst/>
          </a:prstGeom>
        </p:spPr>
        <p:txBody>
          <a:bodyPr lIns="0" tIns="0" rIns="0" bIns="0" rtlCol="0" anchor="t">
            <a:spAutoFit/>
          </a:bodyPr>
          <a:lstStyle/>
          <a:p>
            <a:pPr algn="ctr">
              <a:lnSpc>
                <a:spcPts val="3780"/>
              </a:lnSpc>
            </a:pPr>
            <a:r>
              <a:rPr lang="en-US" sz="2700" dirty="0" err="1">
                <a:solidFill>
                  <a:srgbClr val="000000"/>
                </a:solidFill>
                <a:ea typeface="Noto Sans JP Heavy"/>
              </a:rPr>
              <a:t>キャッチフレーズに込めた思い</a:t>
            </a:r>
            <a:endParaRPr lang="en-US" sz="2700" dirty="0">
              <a:solidFill>
                <a:srgbClr val="000000"/>
              </a:solidFill>
              <a:ea typeface="Noto Sans JP Heavy"/>
            </a:endParaRPr>
          </a:p>
        </p:txBody>
      </p:sp>
      <p:sp>
        <p:nvSpPr>
          <p:cNvPr id="78" name="TextBox 78"/>
          <p:cNvSpPr txBox="1"/>
          <p:nvPr/>
        </p:nvSpPr>
        <p:spPr>
          <a:xfrm>
            <a:off x="259886" y="6137294"/>
            <a:ext cx="2286000" cy="266698"/>
          </a:xfrm>
          <a:prstGeom prst="rect">
            <a:avLst/>
          </a:prstGeom>
        </p:spPr>
        <p:txBody>
          <a:bodyPr lIns="0" tIns="0" rIns="0" bIns="0" rtlCol="0" anchor="t">
            <a:spAutoFit/>
          </a:bodyPr>
          <a:lstStyle/>
          <a:p>
            <a:pPr algn="ctr">
              <a:lnSpc>
                <a:spcPts val="2100"/>
              </a:lnSpc>
            </a:pPr>
            <a:r>
              <a:rPr lang="en-US" sz="1500" dirty="0" err="1">
                <a:solidFill>
                  <a:srgbClr val="000000"/>
                </a:solidFill>
                <a:ea typeface="Noto Sans JP Heavy"/>
              </a:rPr>
              <a:t>私のキャッチフレーズは</a:t>
            </a:r>
            <a:r>
              <a:rPr lang="en-US" sz="1500" dirty="0">
                <a:solidFill>
                  <a:srgbClr val="000000"/>
                </a:solidFill>
                <a:ea typeface="Noto Sans JP Heavy"/>
              </a:rPr>
              <a:t>、</a:t>
            </a:r>
          </a:p>
        </p:txBody>
      </p:sp>
      <p:sp>
        <p:nvSpPr>
          <p:cNvPr id="79" name="TextBox 79"/>
          <p:cNvSpPr txBox="1"/>
          <p:nvPr/>
        </p:nvSpPr>
        <p:spPr>
          <a:xfrm>
            <a:off x="6746062" y="6137294"/>
            <a:ext cx="571500" cy="266698"/>
          </a:xfrm>
          <a:prstGeom prst="rect">
            <a:avLst/>
          </a:prstGeom>
        </p:spPr>
        <p:txBody>
          <a:bodyPr lIns="0" tIns="0" rIns="0" bIns="0" rtlCol="0" anchor="t">
            <a:spAutoFit/>
          </a:bodyPr>
          <a:lstStyle/>
          <a:p>
            <a:pPr algn="ctr">
              <a:lnSpc>
                <a:spcPts val="2100"/>
              </a:lnSpc>
            </a:pPr>
            <a:r>
              <a:rPr lang="en-US" sz="1500" dirty="0" err="1">
                <a:solidFill>
                  <a:srgbClr val="000000"/>
                </a:solidFill>
                <a:ea typeface="Noto Sans JP Heavy"/>
              </a:rPr>
              <a:t>です</a:t>
            </a:r>
            <a:r>
              <a:rPr lang="en-US" sz="1500" dirty="0">
                <a:solidFill>
                  <a:srgbClr val="000000"/>
                </a:solidFill>
                <a:ea typeface="Noto Sans JP Heavy"/>
              </a:rPr>
              <a:t>。</a:t>
            </a:r>
          </a:p>
        </p:txBody>
      </p:sp>
      <p:sp>
        <p:nvSpPr>
          <p:cNvPr id="80" name="TextBox 80"/>
          <p:cNvSpPr txBox="1"/>
          <p:nvPr/>
        </p:nvSpPr>
        <p:spPr>
          <a:xfrm>
            <a:off x="298629" y="8472806"/>
            <a:ext cx="3498819" cy="455294"/>
          </a:xfrm>
          <a:prstGeom prst="rect">
            <a:avLst/>
          </a:prstGeom>
        </p:spPr>
        <p:txBody>
          <a:bodyPr lIns="0" tIns="0" rIns="0" bIns="0" rtlCol="0" anchor="t">
            <a:spAutoFit/>
          </a:bodyPr>
          <a:lstStyle/>
          <a:p>
            <a:pPr>
              <a:lnSpc>
                <a:spcPts val="3780"/>
              </a:lnSpc>
            </a:pPr>
            <a:r>
              <a:rPr lang="en-US" sz="2700" dirty="0" err="1">
                <a:solidFill>
                  <a:srgbClr val="000000"/>
                </a:solidFill>
                <a:ea typeface="Noto Sans JP Heavy"/>
              </a:rPr>
              <a:t>これまでの郡山りょう</a:t>
            </a:r>
            <a:endParaRPr lang="en-US" sz="2700" dirty="0">
              <a:solidFill>
                <a:srgbClr val="000000"/>
              </a:solidFill>
              <a:ea typeface="Noto Sans JP Heavy"/>
            </a:endParaRPr>
          </a:p>
        </p:txBody>
      </p:sp>
      <p:sp>
        <p:nvSpPr>
          <p:cNvPr id="81" name="TextBox 81"/>
          <p:cNvSpPr txBox="1"/>
          <p:nvPr/>
        </p:nvSpPr>
        <p:spPr>
          <a:xfrm>
            <a:off x="259886" y="9254518"/>
            <a:ext cx="3538866" cy="313689"/>
          </a:xfrm>
          <a:prstGeom prst="rect">
            <a:avLst/>
          </a:prstGeom>
        </p:spPr>
        <p:txBody>
          <a:bodyPr lIns="0" tIns="0" rIns="0" bIns="0" rtlCol="0" anchor="t">
            <a:spAutoFit/>
          </a:bodyPr>
          <a:lstStyle/>
          <a:p>
            <a:pPr>
              <a:lnSpc>
                <a:spcPts val="2660"/>
              </a:lnSpc>
            </a:pPr>
            <a:r>
              <a:rPr lang="en-US" sz="1900">
                <a:solidFill>
                  <a:srgbClr val="000000"/>
                </a:solidFill>
                <a:ea typeface="Noto Sans JP Heavy"/>
              </a:rPr>
              <a:t>訪問のために移動した距離  ：</a:t>
            </a:r>
          </a:p>
        </p:txBody>
      </p:sp>
      <p:sp>
        <p:nvSpPr>
          <p:cNvPr id="82" name="TextBox 82"/>
          <p:cNvSpPr txBox="1"/>
          <p:nvPr/>
        </p:nvSpPr>
        <p:spPr>
          <a:xfrm>
            <a:off x="3964644" y="9052905"/>
            <a:ext cx="1605291" cy="639445"/>
          </a:xfrm>
          <a:prstGeom prst="rect">
            <a:avLst/>
          </a:prstGeom>
        </p:spPr>
        <p:txBody>
          <a:bodyPr lIns="0" tIns="0" rIns="0" bIns="0" rtlCol="0" anchor="t">
            <a:spAutoFit/>
          </a:bodyPr>
          <a:lstStyle/>
          <a:p>
            <a:pPr>
              <a:lnSpc>
                <a:spcPts val="5180"/>
              </a:lnSpc>
            </a:pPr>
            <a:r>
              <a:rPr lang="en-US" sz="3700">
                <a:solidFill>
                  <a:srgbClr val="000000"/>
                </a:solidFill>
                <a:latin typeface="Noto Sans JP Heavy"/>
              </a:rPr>
              <a:t>85,500</a:t>
            </a:r>
          </a:p>
        </p:txBody>
      </p:sp>
      <p:sp>
        <p:nvSpPr>
          <p:cNvPr id="83" name="TextBox 83"/>
          <p:cNvSpPr txBox="1"/>
          <p:nvPr/>
        </p:nvSpPr>
        <p:spPr>
          <a:xfrm>
            <a:off x="3633134" y="9207210"/>
            <a:ext cx="293731" cy="389254"/>
          </a:xfrm>
          <a:prstGeom prst="rect">
            <a:avLst/>
          </a:prstGeom>
        </p:spPr>
        <p:txBody>
          <a:bodyPr lIns="0" tIns="0" rIns="0" bIns="0" rtlCol="0" anchor="t">
            <a:spAutoFit/>
          </a:bodyPr>
          <a:lstStyle/>
          <a:p>
            <a:pPr>
              <a:lnSpc>
                <a:spcPts val="3220"/>
              </a:lnSpc>
            </a:pPr>
            <a:r>
              <a:rPr lang="en-US" sz="2300">
                <a:solidFill>
                  <a:srgbClr val="000000"/>
                </a:solidFill>
                <a:ea typeface="Noto Sans JP Heavy"/>
              </a:rPr>
              <a:t>約</a:t>
            </a:r>
          </a:p>
        </p:txBody>
      </p:sp>
      <p:sp>
        <p:nvSpPr>
          <p:cNvPr id="85" name="TextBox 85"/>
          <p:cNvSpPr txBox="1"/>
          <p:nvPr/>
        </p:nvSpPr>
        <p:spPr>
          <a:xfrm>
            <a:off x="3421231" y="9663775"/>
            <a:ext cx="3444779" cy="191133"/>
          </a:xfrm>
          <a:prstGeom prst="rect">
            <a:avLst/>
          </a:prstGeom>
        </p:spPr>
        <p:txBody>
          <a:bodyPr lIns="0" tIns="0" rIns="0" bIns="0" rtlCol="0" anchor="t">
            <a:spAutoFit/>
          </a:bodyPr>
          <a:lstStyle/>
          <a:p>
            <a:pPr>
              <a:lnSpc>
                <a:spcPts val="1540"/>
              </a:lnSpc>
            </a:pPr>
            <a:r>
              <a:rPr lang="en-US" sz="1100">
                <a:solidFill>
                  <a:srgbClr val="000000"/>
                </a:solidFill>
                <a:latin typeface="Noto Sans JP Heavy"/>
                <a:ea typeface="Noto Sans JP Heavy"/>
              </a:rPr>
              <a:t>地球1周は約4万km、すでに2周超えてます！</a:t>
            </a:r>
          </a:p>
        </p:txBody>
      </p:sp>
      <p:sp>
        <p:nvSpPr>
          <p:cNvPr id="86" name="TextBox 86"/>
          <p:cNvSpPr txBox="1"/>
          <p:nvPr/>
        </p:nvSpPr>
        <p:spPr>
          <a:xfrm>
            <a:off x="5577157" y="9256740"/>
            <a:ext cx="521891" cy="339724"/>
          </a:xfrm>
          <a:prstGeom prst="rect">
            <a:avLst/>
          </a:prstGeom>
        </p:spPr>
        <p:txBody>
          <a:bodyPr lIns="0" tIns="0" rIns="0" bIns="0" rtlCol="0" anchor="t">
            <a:spAutoFit/>
          </a:bodyPr>
          <a:lstStyle/>
          <a:p>
            <a:pPr>
              <a:lnSpc>
                <a:spcPts val="2800"/>
              </a:lnSpc>
            </a:pPr>
            <a:r>
              <a:rPr lang="en-US" sz="2000">
                <a:solidFill>
                  <a:srgbClr val="000000"/>
                </a:solidFill>
                <a:latin typeface="Noto Sans JP Heavy"/>
              </a:rPr>
              <a:t>km</a:t>
            </a:r>
          </a:p>
        </p:txBody>
      </p:sp>
      <p:sp>
        <p:nvSpPr>
          <p:cNvPr id="88" name="TextBox 88"/>
          <p:cNvSpPr txBox="1"/>
          <p:nvPr/>
        </p:nvSpPr>
        <p:spPr>
          <a:xfrm>
            <a:off x="5646135" y="386896"/>
            <a:ext cx="615202" cy="261020"/>
          </a:xfrm>
          <a:prstGeom prst="rect">
            <a:avLst/>
          </a:prstGeom>
        </p:spPr>
        <p:txBody>
          <a:bodyPr lIns="0" tIns="0" rIns="0" bIns="0" rtlCol="0" anchor="t">
            <a:spAutoFit/>
          </a:bodyPr>
          <a:lstStyle/>
          <a:p>
            <a:pPr>
              <a:lnSpc>
                <a:spcPts val="735"/>
              </a:lnSpc>
            </a:pPr>
            <a:r>
              <a:rPr lang="en-US" sz="700">
                <a:solidFill>
                  <a:srgbClr val="000000"/>
                </a:solidFill>
                <a:latin typeface="Noto Sans JP Heavy"/>
                <a:ea typeface="Noto Sans JP Heavy"/>
              </a:rPr>
              <a:t>各SNSは</a:t>
            </a:r>
          </a:p>
          <a:p>
            <a:pPr>
              <a:lnSpc>
                <a:spcPts val="735"/>
              </a:lnSpc>
            </a:pPr>
            <a:r>
              <a:rPr lang="en-US" sz="700">
                <a:solidFill>
                  <a:srgbClr val="000000"/>
                </a:solidFill>
                <a:ea typeface="Noto Sans JP Heavy"/>
              </a:rPr>
              <a:t>公式サイト</a:t>
            </a:r>
          </a:p>
          <a:p>
            <a:pPr>
              <a:lnSpc>
                <a:spcPts val="735"/>
              </a:lnSpc>
            </a:pPr>
            <a:r>
              <a:rPr lang="en-US" sz="700">
                <a:solidFill>
                  <a:srgbClr val="000000"/>
                </a:solidFill>
                <a:ea typeface="Noto Sans JP Heavy"/>
              </a:rPr>
              <a:t>からアクセス</a:t>
            </a:r>
          </a:p>
        </p:txBody>
      </p:sp>
      <p:grpSp>
        <p:nvGrpSpPr>
          <p:cNvPr id="89" name="Group 89"/>
          <p:cNvGrpSpPr/>
          <p:nvPr/>
        </p:nvGrpSpPr>
        <p:grpSpPr>
          <a:xfrm rot="-5395183">
            <a:off x="6200795" y="447595"/>
            <a:ext cx="148150" cy="129631"/>
            <a:chOff x="0" y="0"/>
            <a:chExt cx="812800" cy="711200"/>
          </a:xfrm>
        </p:grpSpPr>
        <p:sp>
          <p:nvSpPr>
            <p:cNvPr id="90" name="Freeform 90"/>
            <p:cNvSpPr/>
            <p:nvPr/>
          </p:nvSpPr>
          <p:spPr>
            <a:xfrm>
              <a:off x="0" y="0"/>
              <a:ext cx="812800" cy="711200"/>
            </a:xfrm>
            <a:custGeom>
              <a:avLst/>
              <a:gdLst/>
              <a:ahLst/>
              <a:cxnLst/>
              <a:rect l="l" t="t" r="r" b="b"/>
              <a:pathLst>
                <a:path w="812800" h="711200">
                  <a:moveTo>
                    <a:pt x="406400" y="711200"/>
                  </a:moveTo>
                  <a:lnTo>
                    <a:pt x="812800" y="0"/>
                  </a:lnTo>
                  <a:lnTo>
                    <a:pt x="0" y="0"/>
                  </a:lnTo>
                  <a:lnTo>
                    <a:pt x="406400" y="711200"/>
                  </a:lnTo>
                  <a:close/>
                </a:path>
              </a:pathLst>
            </a:custGeom>
            <a:solidFill>
              <a:srgbClr val="EA5504"/>
            </a:solidFill>
          </p:spPr>
          <p:txBody>
            <a:bodyPr/>
            <a:lstStyle/>
            <a:p>
              <a:endParaRPr lang="ja-JP" altLang="en-US"/>
            </a:p>
          </p:txBody>
        </p:sp>
        <p:sp>
          <p:nvSpPr>
            <p:cNvPr id="91" name="TextBox 91"/>
            <p:cNvSpPr txBox="1"/>
            <p:nvPr/>
          </p:nvSpPr>
          <p:spPr>
            <a:xfrm>
              <a:off x="127000" y="117475"/>
              <a:ext cx="558800" cy="263525"/>
            </a:xfrm>
            <a:prstGeom prst="rect">
              <a:avLst/>
            </a:prstGeom>
          </p:spPr>
          <p:txBody>
            <a:bodyPr lIns="50800" tIns="50800" rIns="50800" bIns="50800" rtlCol="0" anchor="ctr"/>
            <a:lstStyle/>
            <a:p>
              <a:pPr algn="ctr">
                <a:lnSpc>
                  <a:spcPts val="500"/>
                </a:lnSpc>
              </a:pPr>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 y="-1894439"/>
            <a:ext cx="7556501" cy="2770176"/>
            <a:chOff x="0" y="-28575"/>
            <a:chExt cx="3017389" cy="841375"/>
          </a:xfrm>
        </p:grpSpPr>
        <p:sp>
          <p:nvSpPr>
            <p:cNvPr id="3" name="Freeform 3"/>
            <p:cNvSpPr/>
            <p:nvPr/>
          </p:nvSpPr>
          <p:spPr>
            <a:xfrm>
              <a:off x="0" y="541867"/>
              <a:ext cx="3017389" cy="270933"/>
            </a:xfrm>
            <a:custGeom>
              <a:avLst/>
              <a:gdLst/>
              <a:ahLst/>
              <a:cxnLst/>
              <a:rect l="l" t="t" r="r" b="b"/>
              <a:pathLst>
                <a:path w="3017389" h="812800">
                  <a:moveTo>
                    <a:pt x="0" y="0"/>
                  </a:moveTo>
                  <a:lnTo>
                    <a:pt x="3017389" y="0"/>
                  </a:lnTo>
                  <a:lnTo>
                    <a:pt x="3017389" y="812800"/>
                  </a:lnTo>
                  <a:lnTo>
                    <a:pt x="0" y="812800"/>
                  </a:lnTo>
                  <a:close/>
                </a:path>
              </a:pathLst>
            </a:custGeom>
            <a:solidFill>
              <a:srgbClr val="EA5504"/>
            </a:solidFill>
          </p:spPr>
          <p:txBody>
            <a:bodyPr/>
            <a:lstStyle/>
            <a:p>
              <a:endParaRPr lang="ja-JP" altLang="en-US"/>
            </a:p>
          </p:txBody>
        </p:sp>
        <p:sp>
          <p:nvSpPr>
            <p:cNvPr id="4" name="TextBox 4"/>
            <p:cNvSpPr txBox="1"/>
            <p:nvPr/>
          </p:nvSpPr>
          <p:spPr>
            <a:xfrm>
              <a:off x="0" y="-28575"/>
              <a:ext cx="3017389" cy="841375"/>
            </a:xfrm>
            <a:prstGeom prst="rect">
              <a:avLst/>
            </a:prstGeom>
          </p:spPr>
          <p:txBody>
            <a:bodyPr lIns="50800" tIns="50800" rIns="50800" bIns="50800" rtlCol="0" anchor="ctr"/>
            <a:lstStyle/>
            <a:p>
              <a:pPr algn="ctr">
                <a:lnSpc>
                  <a:spcPts val="1960"/>
                </a:lnSpc>
                <a:spcBef>
                  <a:spcPct val="0"/>
                </a:spcBef>
              </a:pPr>
              <a:endParaRPr/>
            </a:p>
          </p:txBody>
        </p:sp>
      </p:grpSp>
      <p:grpSp>
        <p:nvGrpSpPr>
          <p:cNvPr id="5" name="Group 5"/>
          <p:cNvGrpSpPr/>
          <p:nvPr/>
        </p:nvGrpSpPr>
        <p:grpSpPr>
          <a:xfrm>
            <a:off x="0" y="854424"/>
            <a:ext cx="7560000" cy="3398076"/>
            <a:chOff x="0" y="0"/>
            <a:chExt cx="2709333" cy="1251236"/>
          </a:xfrm>
        </p:grpSpPr>
        <p:sp>
          <p:nvSpPr>
            <p:cNvPr id="6" name="Freeform 6"/>
            <p:cNvSpPr/>
            <p:nvPr/>
          </p:nvSpPr>
          <p:spPr>
            <a:xfrm>
              <a:off x="0" y="0"/>
              <a:ext cx="2709333" cy="1251236"/>
            </a:xfrm>
            <a:custGeom>
              <a:avLst/>
              <a:gdLst/>
              <a:ahLst/>
              <a:cxnLst/>
              <a:rect l="l" t="t" r="r" b="b"/>
              <a:pathLst>
                <a:path w="2709333" h="1251236">
                  <a:moveTo>
                    <a:pt x="0" y="0"/>
                  </a:moveTo>
                  <a:lnTo>
                    <a:pt x="2709333" y="0"/>
                  </a:lnTo>
                  <a:lnTo>
                    <a:pt x="2709333" y="1251236"/>
                  </a:lnTo>
                  <a:lnTo>
                    <a:pt x="0" y="1251236"/>
                  </a:lnTo>
                  <a:close/>
                </a:path>
              </a:pathLst>
            </a:custGeom>
            <a:solidFill>
              <a:srgbClr val="7191C0"/>
            </a:solidFill>
          </p:spPr>
          <p:txBody>
            <a:bodyPr/>
            <a:lstStyle/>
            <a:p>
              <a:endParaRPr lang="ja-JP" altLang="en-US"/>
            </a:p>
          </p:txBody>
        </p:sp>
        <p:sp>
          <p:nvSpPr>
            <p:cNvPr id="7" name="TextBox 7"/>
            <p:cNvSpPr txBox="1"/>
            <p:nvPr/>
          </p:nvSpPr>
          <p:spPr>
            <a:xfrm>
              <a:off x="0" y="-28575"/>
              <a:ext cx="2709333" cy="1279811"/>
            </a:xfrm>
            <a:prstGeom prst="rect">
              <a:avLst/>
            </a:prstGeom>
          </p:spPr>
          <p:txBody>
            <a:bodyPr lIns="50800" tIns="50800" rIns="50800" bIns="50800" rtlCol="0" anchor="ctr"/>
            <a:lstStyle/>
            <a:p>
              <a:pPr algn="ctr">
                <a:lnSpc>
                  <a:spcPts val="1960"/>
                </a:lnSpc>
              </a:pPr>
              <a:endParaRPr/>
            </a:p>
          </p:txBody>
        </p:sp>
      </p:grpSp>
      <p:sp>
        <p:nvSpPr>
          <p:cNvPr id="8" name="Freeform 8"/>
          <p:cNvSpPr/>
          <p:nvPr/>
        </p:nvSpPr>
        <p:spPr>
          <a:xfrm>
            <a:off x="-702270" y="1352667"/>
            <a:ext cx="4123644" cy="2082440"/>
          </a:xfrm>
          <a:custGeom>
            <a:avLst/>
            <a:gdLst/>
            <a:ahLst/>
            <a:cxnLst/>
            <a:rect l="l" t="t" r="r" b="b"/>
            <a:pathLst>
              <a:path w="4123644" h="2082440">
                <a:moveTo>
                  <a:pt x="0" y="0"/>
                </a:moveTo>
                <a:lnTo>
                  <a:pt x="4123644" y="0"/>
                </a:lnTo>
                <a:lnTo>
                  <a:pt x="4123644" y="2082440"/>
                </a:lnTo>
                <a:lnTo>
                  <a:pt x="0" y="2082440"/>
                </a:lnTo>
                <a:lnTo>
                  <a:pt x="0" y="0"/>
                </a:lnTo>
                <a:close/>
              </a:path>
            </a:pathLst>
          </a:custGeom>
          <a:blipFill>
            <a:blip r:embed="rId2">
              <a:alphaModFix amt="25000"/>
            </a:blip>
            <a:stretch>
              <a:fillRect/>
            </a:stretch>
          </a:blipFill>
        </p:spPr>
        <p:txBody>
          <a:bodyPr/>
          <a:lstStyle/>
          <a:p>
            <a:endParaRPr lang="ja-JP" altLang="en-US"/>
          </a:p>
        </p:txBody>
      </p:sp>
      <p:sp>
        <p:nvSpPr>
          <p:cNvPr id="9" name="Freeform 9"/>
          <p:cNvSpPr/>
          <p:nvPr/>
        </p:nvSpPr>
        <p:spPr>
          <a:xfrm>
            <a:off x="4851916" y="1966724"/>
            <a:ext cx="4123644" cy="2285776"/>
          </a:xfrm>
          <a:custGeom>
            <a:avLst/>
            <a:gdLst/>
            <a:ahLst/>
            <a:cxnLst/>
            <a:rect l="l" t="t" r="r" b="b"/>
            <a:pathLst>
              <a:path w="4123644" h="2285776">
                <a:moveTo>
                  <a:pt x="0" y="0"/>
                </a:moveTo>
                <a:lnTo>
                  <a:pt x="4123644" y="0"/>
                </a:lnTo>
                <a:lnTo>
                  <a:pt x="4123644" y="2285776"/>
                </a:lnTo>
                <a:lnTo>
                  <a:pt x="0" y="2285776"/>
                </a:lnTo>
                <a:lnTo>
                  <a:pt x="0" y="0"/>
                </a:lnTo>
                <a:close/>
              </a:path>
            </a:pathLst>
          </a:custGeom>
          <a:blipFill>
            <a:blip r:embed="rId2">
              <a:alphaModFix amt="25000"/>
            </a:blip>
            <a:stretch>
              <a:fillRect l="-23725" r="-23725" b="-34334"/>
            </a:stretch>
          </a:blipFill>
        </p:spPr>
        <p:txBody>
          <a:bodyPr/>
          <a:lstStyle/>
          <a:p>
            <a:endParaRPr lang="ja-JP" altLang="en-US"/>
          </a:p>
        </p:txBody>
      </p:sp>
      <p:grpSp>
        <p:nvGrpSpPr>
          <p:cNvPr id="10" name="Group 10"/>
          <p:cNvGrpSpPr/>
          <p:nvPr/>
        </p:nvGrpSpPr>
        <p:grpSpPr>
          <a:xfrm>
            <a:off x="2670229" y="1037157"/>
            <a:ext cx="4351323" cy="1153587"/>
            <a:chOff x="0" y="0"/>
            <a:chExt cx="1559416" cy="413419"/>
          </a:xfrm>
        </p:grpSpPr>
        <p:sp>
          <p:nvSpPr>
            <p:cNvPr id="11" name="Freeform 11"/>
            <p:cNvSpPr/>
            <p:nvPr/>
          </p:nvSpPr>
          <p:spPr>
            <a:xfrm>
              <a:off x="0" y="0"/>
              <a:ext cx="1559416" cy="413419"/>
            </a:xfrm>
            <a:custGeom>
              <a:avLst/>
              <a:gdLst/>
              <a:ahLst/>
              <a:cxnLst/>
              <a:rect l="l" t="t" r="r" b="b"/>
              <a:pathLst>
                <a:path w="1559416" h="413419">
                  <a:moveTo>
                    <a:pt x="65831" y="0"/>
                  </a:moveTo>
                  <a:lnTo>
                    <a:pt x="1493585" y="0"/>
                  </a:lnTo>
                  <a:cubicBezTo>
                    <a:pt x="1511045" y="0"/>
                    <a:pt x="1527789" y="6936"/>
                    <a:pt x="1540135" y="19281"/>
                  </a:cubicBezTo>
                  <a:cubicBezTo>
                    <a:pt x="1552480" y="31627"/>
                    <a:pt x="1559416" y="48371"/>
                    <a:pt x="1559416" y="65831"/>
                  </a:cubicBezTo>
                  <a:lnTo>
                    <a:pt x="1559416" y="347589"/>
                  </a:lnTo>
                  <a:cubicBezTo>
                    <a:pt x="1559416" y="365048"/>
                    <a:pt x="1552480" y="381792"/>
                    <a:pt x="1540135" y="394138"/>
                  </a:cubicBezTo>
                  <a:cubicBezTo>
                    <a:pt x="1527789" y="406484"/>
                    <a:pt x="1511045" y="413419"/>
                    <a:pt x="1493585" y="413419"/>
                  </a:cubicBezTo>
                  <a:lnTo>
                    <a:pt x="65831" y="413419"/>
                  </a:lnTo>
                  <a:cubicBezTo>
                    <a:pt x="48371" y="413419"/>
                    <a:pt x="31627" y="406484"/>
                    <a:pt x="19281" y="394138"/>
                  </a:cubicBezTo>
                  <a:cubicBezTo>
                    <a:pt x="6936" y="381792"/>
                    <a:pt x="0" y="365048"/>
                    <a:pt x="0" y="347589"/>
                  </a:cubicBezTo>
                  <a:lnTo>
                    <a:pt x="0" y="65831"/>
                  </a:lnTo>
                  <a:cubicBezTo>
                    <a:pt x="0" y="48371"/>
                    <a:pt x="6936" y="31627"/>
                    <a:pt x="19281" y="19281"/>
                  </a:cubicBezTo>
                  <a:cubicBezTo>
                    <a:pt x="31627" y="6936"/>
                    <a:pt x="48371" y="0"/>
                    <a:pt x="65831" y="0"/>
                  </a:cubicBezTo>
                  <a:close/>
                </a:path>
              </a:pathLst>
            </a:custGeom>
            <a:solidFill>
              <a:srgbClr val="7ED957"/>
            </a:solidFill>
          </p:spPr>
          <p:txBody>
            <a:bodyPr/>
            <a:lstStyle/>
            <a:p>
              <a:endParaRPr lang="ja-JP" altLang="en-US"/>
            </a:p>
          </p:txBody>
        </p:sp>
        <p:sp>
          <p:nvSpPr>
            <p:cNvPr id="12" name="TextBox 12"/>
            <p:cNvSpPr txBox="1"/>
            <p:nvPr/>
          </p:nvSpPr>
          <p:spPr>
            <a:xfrm>
              <a:off x="0" y="-28575"/>
              <a:ext cx="1559416" cy="441994"/>
            </a:xfrm>
            <a:prstGeom prst="rect">
              <a:avLst/>
            </a:prstGeom>
          </p:spPr>
          <p:txBody>
            <a:bodyPr lIns="50800" tIns="50800" rIns="50800" bIns="50800" rtlCol="0" anchor="ctr"/>
            <a:lstStyle/>
            <a:p>
              <a:pPr algn="ctr">
                <a:lnSpc>
                  <a:spcPts val="1960"/>
                </a:lnSpc>
              </a:pPr>
              <a:endParaRPr/>
            </a:p>
          </p:txBody>
        </p:sp>
      </p:grpSp>
      <p:grpSp>
        <p:nvGrpSpPr>
          <p:cNvPr id="13" name="Group 13"/>
          <p:cNvGrpSpPr/>
          <p:nvPr/>
        </p:nvGrpSpPr>
        <p:grpSpPr>
          <a:xfrm rot="3946364">
            <a:off x="6821257" y="933346"/>
            <a:ext cx="400590" cy="599595"/>
            <a:chOff x="0" y="0"/>
            <a:chExt cx="475154" cy="711200"/>
          </a:xfrm>
        </p:grpSpPr>
        <p:sp>
          <p:nvSpPr>
            <p:cNvPr id="14" name="Freeform 14"/>
            <p:cNvSpPr/>
            <p:nvPr/>
          </p:nvSpPr>
          <p:spPr>
            <a:xfrm>
              <a:off x="0" y="0"/>
              <a:ext cx="475154" cy="711200"/>
            </a:xfrm>
            <a:custGeom>
              <a:avLst/>
              <a:gdLst/>
              <a:ahLst/>
              <a:cxnLst/>
              <a:rect l="l" t="t" r="r" b="b"/>
              <a:pathLst>
                <a:path w="475154" h="711200">
                  <a:moveTo>
                    <a:pt x="237577" y="0"/>
                  </a:moveTo>
                  <a:lnTo>
                    <a:pt x="475154" y="711200"/>
                  </a:lnTo>
                  <a:lnTo>
                    <a:pt x="0" y="711200"/>
                  </a:lnTo>
                  <a:lnTo>
                    <a:pt x="237577" y="0"/>
                  </a:lnTo>
                  <a:close/>
                </a:path>
              </a:pathLst>
            </a:custGeom>
            <a:solidFill>
              <a:srgbClr val="7ED957"/>
            </a:solidFill>
          </p:spPr>
          <p:txBody>
            <a:bodyPr/>
            <a:lstStyle/>
            <a:p>
              <a:endParaRPr lang="ja-JP" altLang="en-US"/>
            </a:p>
          </p:txBody>
        </p:sp>
        <p:sp>
          <p:nvSpPr>
            <p:cNvPr id="15" name="TextBox 15"/>
            <p:cNvSpPr txBox="1"/>
            <p:nvPr/>
          </p:nvSpPr>
          <p:spPr>
            <a:xfrm>
              <a:off x="74243" y="301625"/>
              <a:ext cx="326668" cy="358775"/>
            </a:xfrm>
            <a:prstGeom prst="rect">
              <a:avLst/>
            </a:prstGeom>
          </p:spPr>
          <p:txBody>
            <a:bodyPr lIns="50800" tIns="50800" rIns="50800" bIns="50800" rtlCol="0" anchor="ctr"/>
            <a:lstStyle/>
            <a:p>
              <a:pPr algn="ctr">
                <a:lnSpc>
                  <a:spcPts val="1960"/>
                </a:lnSpc>
              </a:pPr>
              <a:endParaRPr/>
            </a:p>
          </p:txBody>
        </p:sp>
      </p:grpSp>
      <p:grpSp>
        <p:nvGrpSpPr>
          <p:cNvPr id="16" name="Group 16"/>
          <p:cNvGrpSpPr/>
          <p:nvPr/>
        </p:nvGrpSpPr>
        <p:grpSpPr>
          <a:xfrm>
            <a:off x="234258" y="2677495"/>
            <a:ext cx="1322255" cy="1322255"/>
            <a:chOff x="0" y="0"/>
            <a:chExt cx="1763007" cy="1763007"/>
          </a:xfrm>
        </p:grpSpPr>
        <p:grpSp>
          <p:nvGrpSpPr>
            <p:cNvPr id="17" name="Group 17"/>
            <p:cNvGrpSpPr/>
            <p:nvPr/>
          </p:nvGrpSpPr>
          <p:grpSpPr>
            <a:xfrm>
              <a:off x="0" y="0"/>
              <a:ext cx="1763007" cy="1763007"/>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A5504"/>
              </a:solidFill>
              <a:ln w="12700">
                <a:solidFill>
                  <a:srgbClr val="000000"/>
                </a:solidFill>
              </a:ln>
            </p:spPr>
            <p:txBody>
              <a:bodyPr/>
              <a:lstStyle/>
              <a:p>
                <a:endParaRPr lang="ja-JP" altLang="en-US"/>
              </a:p>
            </p:txBody>
          </p:sp>
        </p:grpSp>
        <p:grpSp>
          <p:nvGrpSpPr>
            <p:cNvPr id="19" name="Group 19"/>
            <p:cNvGrpSpPr/>
            <p:nvPr/>
          </p:nvGrpSpPr>
          <p:grpSpPr>
            <a:xfrm>
              <a:off x="0" y="0"/>
              <a:ext cx="1763007" cy="1763007"/>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12179" r="-12366" b="-24546"/>
                </a:stretch>
              </a:blipFill>
            </p:spPr>
            <p:txBody>
              <a:bodyPr/>
              <a:lstStyle/>
              <a:p>
                <a:endParaRPr lang="ja-JP" altLang="en-US"/>
              </a:p>
            </p:txBody>
          </p:sp>
        </p:grpSp>
      </p:grpSp>
      <p:grpSp>
        <p:nvGrpSpPr>
          <p:cNvPr id="21" name="Group 21"/>
          <p:cNvGrpSpPr/>
          <p:nvPr/>
        </p:nvGrpSpPr>
        <p:grpSpPr>
          <a:xfrm>
            <a:off x="1989076" y="2638418"/>
            <a:ext cx="4674483" cy="1361332"/>
            <a:chOff x="0" y="0"/>
            <a:chExt cx="1675229" cy="487871"/>
          </a:xfrm>
        </p:grpSpPr>
        <p:sp>
          <p:nvSpPr>
            <p:cNvPr id="22" name="Freeform 22"/>
            <p:cNvSpPr/>
            <p:nvPr/>
          </p:nvSpPr>
          <p:spPr>
            <a:xfrm>
              <a:off x="0" y="0"/>
              <a:ext cx="1675229" cy="487871"/>
            </a:xfrm>
            <a:custGeom>
              <a:avLst/>
              <a:gdLst/>
              <a:ahLst/>
              <a:cxnLst/>
              <a:rect l="l" t="t" r="r" b="b"/>
              <a:pathLst>
                <a:path w="1675229" h="487871">
                  <a:moveTo>
                    <a:pt x="61280" y="0"/>
                  </a:moveTo>
                  <a:lnTo>
                    <a:pt x="1613950" y="0"/>
                  </a:lnTo>
                  <a:cubicBezTo>
                    <a:pt x="1630202" y="0"/>
                    <a:pt x="1645789" y="6456"/>
                    <a:pt x="1657281" y="17948"/>
                  </a:cubicBezTo>
                  <a:cubicBezTo>
                    <a:pt x="1668773" y="29441"/>
                    <a:pt x="1675229" y="45027"/>
                    <a:pt x="1675229" y="61280"/>
                  </a:cubicBezTo>
                  <a:lnTo>
                    <a:pt x="1675229" y="426591"/>
                  </a:lnTo>
                  <a:cubicBezTo>
                    <a:pt x="1675229" y="460435"/>
                    <a:pt x="1647793" y="487871"/>
                    <a:pt x="1613950" y="487871"/>
                  </a:cubicBezTo>
                  <a:lnTo>
                    <a:pt x="61280" y="487871"/>
                  </a:lnTo>
                  <a:cubicBezTo>
                    <a:pt x="45027" y="487871"/>
                    <a:pt x="29441" y="481415"/>
                    <a:pt x="17948" y="469922"/>
                  </a:cubicBezTo>
                  <a:cubicBezTo>
                    <a:pt x="6456" y="458430"/>
                    <a:pt x="0" y="442843"/>
                    <a:pt x="0" y="426591"/>
                  </a:cubicBezTo>
                  <a:lnTo>
                    <a:pt x="0" y="61280"/>
                  </a:lnTo>
                  <a:cubicBezTo>
                    <a:pt x="0" y="27436"/>
                    <a:pt x="27436" y="0"/>
                    <a:pt x="61280" y="0"/>
                  </a:cubicBezTo>
                  <a:close/>
                </a:path>
              </a:pathLst>
            </a:custGeom>
            <a:solidFill>
              <a:srgbClr val="FFFFFF"/>
            </a:solidFill>
          </p:spPr>
          <p:txBody>
            <a:bodyPr/>
            <a:lstStyle/>
            <a:p>
              <a:endParaRPr lang="ja-JP" altLang="en-US"/>
            </a:p>
          </p:txBody>
        </p:sp>
        <p:sp>
          <p:nvSpPr>
            <p:cNvPr id="23" name="TextBox 23"/>
            <p:cNvSpPr txBox="1"/>
            <p:nvPr/>
          </p:nvSpPr>
          <p:spPr>
            <a:xfrm>
              <a:off x="0" y="-28575"/>
              <a:ext cx="1675229" cy="516446"/>
            </a:xfrm>
            <a:prstGeom prst="rect">
              <a:avLst/>
            </a:prstGeom>
          </p:spPr>
          <p:txBody>
            <a:bodyPr lIns="50800" tIns="50800" rIns="50800" bIns="50800" rtlCol="0" anchor="ctr"/>
            <a:lstStyle/>
            <a:p>
              <a:pPr algn="ctr">
                <a:lnSpc>
                  <a:spcPts val="1960"/>
                </a:lnSpc>
              </a:pPr>
              <a:endParaRPr/>
            </a:p>
          </p:txBody>
        </p:sp>
      </p:grpSp>
      <p:grpSp>
        <p:nvGrpSpPr>
          <p:cNvPr id="24" name="Group 24"/>
          <p:cNvGrpSpPr/>
          <p:nvPr/>
        </p:nvGrpSpPr>
        <p:grpSpPr>
          <a:xfrm rot="-4113982">
            <a:off x="1788781" y="2619418"/>
            <a:ext cx="400590" cy="599595"/>
            <a:chOff x="0" y="0"/>
            <a:chExt cx="475154" cy="711200"/>
          </a:xfrm>
        </p:grpSpPr>
        <p:sp>
          <p:nvSpPr>
            <p:cNvPr id="25" name="Freeform 25"/>
            <p:cNvSpPr/>
            <p:nvPr/>
          </p:nvSpPr>
          <p:spPr>
            <a:xfrm>
              <a:off x="0" y="0"/>
              <a:ext cx="475154" cy="711200"/>
            </a:xfrm>
            <a:custGeom>
              <a:avLst/>
              <a:gdLst/>
              <a:ahLst/>
              <a:cxnLst/>
              <a:rect l="l" t="t" r="r" b="b"/>
              <a:pathLst>
                <a:path w="475154" h="711200">
                  <a:moveTo>
                    <a:pt x="237577" y="0"/>
                  </a:moveTo>
                  <a:lnTo>
                    <a:pt x="475154" y="711200"/>
                  </a:lnTo>
                  <a:lnTo>
                    <a:pt x="0" y="711200"/>
                  </a:lnTo>
                  <a:lnTo>
                    <a:pt x="237577" y="0"/>
                  </a:lnTo>
                  <a:close/>
                </a:path>
              </a:pathLst>
            </a:custGeom>
            <a:solidFill>
              <a:srgbClr val="FFFFFF"/>
            </a:solidFill>
          </p:spPr>
          <p:txBody>
            <a:bodyPr/>
            <a:lstStyle/>
            <a:p>
              <a:endParaRPr lang="ja-JP" altLang="en-US"/>
            </a:p>
          </p:txBody>
        </p:sp>
        <p:sp>
          <p:nvSpPr>
            <p:cNvPr id="26" name="TextBox 26"/>
            <p:cNvSpPr txBox="1"/>
            <p:nvPr/>
          </p:nvSpPr>
          <p:spPr>
            <a:xfrm>
              <a:off x="74243" y="301625"/>
              <a:ext cx="326668" cy="358775"/>
            </a:xfrm>
            <a:prstGeom prst="rect">
              <a:avLst/>
            </a:prstGeom>
          </p:spPr>
          <p:txBody>
            <a:bodyPr lIns="50800" tIns="50800" rIns="50800" bIns="50800" rtlCol="0" anchor="ctr"/>
            <a:lstStyle/>
            <a:p>
              <a:pPr algn="ctr">
                <a:lnSpc>
                  <a:spcPts val="1960"/>
                </a:lnSpc>
              </a:pPr>
              <a:endParaRPr/>
            </a:p>
          </p:txBody>
        </p:sp>
      </p:grpSp>
      <p:sp>
        <p:nvSpPr>
          <p:cNvPr id="27" name="Freeform 27"/>
          <p:cNvSpPr/>
          <p:nvPr/>
        </p:nvSpPr>
        <p:spPr>
          <a:xfrm>
            <a:off x="234258" y="4443000"/>
            <a:ext cx="7142879" cy="3176873"/>
          </a:xfrm>
          <a:custGeom>
            <a:avLst/>
            <a:gdLst/>
            <a:ahLst/>
            <a:cxnLst/>
            <a:rect l="l" t="t" r="r" b="b"/>
            <a:pathLst>
              <a:path w="7142879" h="3176873">
                <a:moveTo>
                  <a:pt x="0" y="0"/>
                </a:moveTo>
                <a:lnTo>
                  <a:pt x="7142879" y="0"/>
                </a:lnTo>
                <a:lnTo>
                  <a:pt x="7142879" y="3176873"/>
                </a:lnTo>
                <a:lnTo>
                  <a:pt x="0" y="3176873"/>
                </a:lnTo>
                <a:lnTo>
                  <a:pt x="0" y="0"/>
                </a:lnTo>
                <a:close/>
              </a:path>
            </a:pathLst>
          </a:custGeom>
          <a:blipFill>
            <a:blip r:embed="rId4"/>
            <a:stretch>
              <a:fillRect/>
            </a:stretch>
          </a:blipFill>
          <a:ln w="38100" cap="sq">
            <a:solidFill>
              <a:srgbClr val="EA5504"/>
            </a:solidFill>
            <a:prstDash val="solid"/>
            <a:miter/>
          </a:ln>
        </p:spPr>
        <p:txBody>
          <a:bodyPr/>
          <a:lstStyle/>
          <a:p>
            <a:endParaRPr lang="ja-JP" altLang="en-US"/>
          </a:p>
        </p:txBody>
      </p:sp>
      <p:grpSp>
        <p:nvGrpSpPr>
          <p:cNvPr id="28" name="Group 28"/>
          <p:cNvGrpSpPr/>
          <p:nvPr/>
        </p:nvGrpSpPr>
        <p:grpSpPr>
          <a:xfrm>
            <a:off x="-1" y="9936000"/>
            <a:ext cx="7556501" cy="757401"/>
            <a:chOff x="0" y="0"/>
            <a:chExt cx="3017389" cy="812800"/>
          </a:xfrm>
        </p:grpSpPr>
        <p:sp>
          <p:nvSpPr>
            <p:cNvPr id="29" name="Freeform 29"/>
            <p:cNvSpPr/>
            <p:nvPr/>
          </p:nvSpPr>
          <p:spPr>
            <a:xfrm>
              <a:off x="0" y="0"/>
              <a:ext cx="3017389" cy="812800"/>
            </a:xfrm>
            <a:custGeom>
              <a:avLst/>
              <a:gdLst/>
              <a:ahLst/>
              <a:cxnLst/>
              <a:rect l="l" t="t" r="r" b="b"/>
              <a:pathLst>
                <a:path w="3017389" h="812800">
                  <a:moveTo>
                    <a:pt x="0" y="0"/>
                  </a:moveTo>
                  <a:lnTo>
                    <a:pt x="3017389" y="0"/>
                  </a:lnTo>
                  <a:lnTo>
                    <a:pt x="3017389" y="812800"/>
                  </a:lnTo>
                  <a:lnTo>
                    <a:pt x="0" y="812800"/>
                  </a:lnTo>
                  <a:close/>
                </a:path>
              </a:pathLst>
            </a:custGeom>
            <a:solidFill>
              <a:srgbClr val="EA5504"/>
            </a:solidFill>
          </p:spPr>
          <p:txBody>
            <a:bodyPr/>
            <a:lstStyle/>
            <a:p>
              <a:endParaRPr lang="ja-JP" altLang="en-US"/>
            </a:p>
          </p:txBody>
        </p:sp>
        <p:sp>
          <p:nvSpPr>
            <p:cNvPr id="30" name="TextBox 30"/>
            <p:cNvSpPr txBox="1"/>
            <p:nvPr/>
          </p:nvSpPr>
          <p:spPr>
            <a:xfrm>
              <a:off x="0" y="-28575"/>
              <a:ext cx="3017389" cy="841375"/>
            </a:xfrm>
            <a:prstGeom prst="rect">
              <a:avLst/>
            </a:prstGeom>
          </p:spPr>
          <p:txBody>
            <a:bodyPr lIns="50800" tIns="50800" rIns="50800" bIns="50800" rtlCol="0" anchor="ctr"/>
            <a:lstStyle/>
            <a:p>
              <a:pPr algn="ctr">
                <a:lnSpc>
                  <a:spcPts val="1960"/>
                </a:lnSpc>
                <a:spcBef>
                  <a:spcPct val="0"/>
                </a:spcBef>
              </a:pPr>
              <a:endParaRPr/>
            </a:p>
          </p:txBody>
        </p:sp>
      </p:grpSp>
      <p:sp>
        <p:nvSpPr>
          <p:cNvPr id="31" name="Freeform 31"/>
          <p:cNvSpPr/>
          <p:nvPr/>
        </p:nvSpPr>
        <p:spPr>
          <a:xfrm>
            <a:off x="1729533" y="9994900"/>
            <a:ext cx="4100934" cy="478224"/>
          </a:xfrm>
          <a:custGeom>
            <a:avLst/>
            <a:gdLst/>
            <a:ahLst/>
            <a:cxnLst/>
            <a:rect l="l" t="t" r="r" b="b"/>
            <a:pathLst>
              <a:path w="4100934" h="478224">
                <a:moveTo>
                  <a:pt x="0" y="0"/>
                </a:moveTo>
                <a:lnTo>
                  <a:pt x="4100934" y="0"/>
                </a:lnTo>
                <a:lnTo>
                  <a:pt x="4100934" y="478224"/>
                </a:lnTo>
                <a:lnTo>
                  <a:pt x="0" y="478224"/>
                </a:lnTo>
                <a:lnTo>
                  <a:pt x="0" y="0"/>
                </a:lnTo>
                <a:close/>
              </a:path>
            </a:pathLst>
          </a:custGeom>
          <a:blipFill>
            <a:blip r:embed="rId5"/>
            <a:stretch>
              <a:fillRect/>
            </a:stretch>
          </a:blipFill>
        </p:spPr>
        <p:txBody>
          <a:bodyPr/>
          <a:lstStyle/>
          <a:p>
            <a:endParaRPr lang="ja-JP" altLang="en-US"/>
          </a:p>
        </p:txBody>
      </p:sp>
      <p:grpSp>
        <p:nvGrpSpPr>
          <p:cNvPr id="32" name="Group 32"/>
          <p:cNvGrpSpPr/>
          <p:nvPr/>
        </p:nvGrpSpPr>
        <p:grpSpPr>
          <a:xfrm rot="10793648">
            <a:off x="6511270" y="8471164"/>
            <a:ext cx="285075" cy="310728"/>
            <a:chOff x="0" y="0"/>
            <a:chExt cx="314680" cy="342998"/>
          </a:xfrm>
        </p:grpSpPr>
        <p:sp>
          <p:nvSpPr>
            <p:cNvPr id="33" name="Freeform 33"/>
            <p:cNvSpPr/>
            <p:nvPr/>
          </p:nvSpPr>
          <p:spPr>
            <a:xfrm>
              <a:off x="0" y="0"/>
              <a:ext cx="314680" cy="342998"/>
            </a:xfrm>
            <a:custGeom>
              <a:avLst/>
              <a:gdLst/>
              <a:ahLst/>
              <a:cxnLst/>
              <a:rect l="l" t="t" r="r" b="b"/>
              <a:pathLst>
                <a:path w="314680" h="342998">
                  <a:moveTo>
                    <a:pt x="157340" y="0"/>
                  </a:moveTo>
                  <a:lnTo>
                    <a:pt x="314680" y="342998"/>
                  </a:lnTo>
                  <a:lnTo>
                    <a:pt x="0" y="342998"/>
                  </a:lnTo>
                  <a:lnTo>
                    <a:pt x="157340" y="0"/>
                  </a:lnTo>
                  <a:close/>
                </a:path>
              </a:pathLst>
            </a:custGeom>
            <a:solidFill>
              <a:srgbClr val="EA5504"/>
            </a:solidFill>
          </p:spPr>
          <p:txBody>
            <a:bodyPr/>
            <a:lstStyle/>
            <a:p>
              <a:endParaRPr lang="ja-JP" altLang="en-US"/>
            </a:p>
          </p:txBody>
        </p:sp>
        <p:sp>
          <p:nvSpPr>
            <p:cNvPr id="34" name="TextBox 34"/>
            <p:cNvSpPr txBox="1"/>
            <p:nvPr/>
          </p:nvSpPr>
          <p:spPr>
            <a:xfrm>
              <a:off x="49169" y="130674"/>
              <a:ext cx="216342" cy="187824"/>
            </a:xfrm>
            <a:prstGeom prst="rect">
              <a:avLst/>
            </a:prstGeom>
          </p:spPr>
          <p:txBody>
            <a:bodyPr lIns="50800" tIns="50800" rIns="50800" bIns="50800" rtlCol="0" anchor="ctr"/>
            <a:lstStyle/>
            <a:p>
              <a:pPr algn="ctr">
                <a:lnSpc>
                  <a:spcPts val="1960"/>
                </a:lnSpc>
              </a:pPr>
              <a:endParaRPr/>
            </a:p>
          </p:txBody>
        </p:sp>
      </p:grpSp>
      <p:sp>
        <p:nvSpPr>
          <p:cNvPr id="35" name="Freeform 35"/>
          <p:cNvSpPr/>
          <p:nvPr/>
        </p:nvSpPr>
        <p:spPr>
          <a:xfrm>
            <a:off x="5967085" y="8662325"/>
            <a:ext cx="1383260" cy="1277791"/>
          </a:xfrm>
          <a:custGeom>
            <a:avLst/>
            <a:gdLst/>
            <a:ahLst/>
            <a:cxnLst/>
            <a:rect l="l" t="t" r="r" b="b"/>
            <a:pathLst>
              <a:path w="1526737" h="1354580">
                <a:moveTo>
                  <a:pt x="0" y="0"/>
                </a:moveTo>
                <a:lnTo>
                  <a:pt x="1526738" y="0"/>
                </a:lnTo>
                <a:lnTo>
                  <a:pt x="1526738" y="1354580"/>
                </a:lnTo>
                <a:lnTo>
                  <a:pt x="0" y="1354580"/>
                </a:lnTo>
                <a:lnTo>
                  <a:pt x="0" y="0"/>
                </a:lnTo>
                <a:close/>
              </a:path>
            </a:pathLst>
          </a:custGeom>
          <a:blipFill>
            <a:blip r:embed="rId6"/>
            <a:stretch>
              <a:fillRect b="-12709"/>
            </a:stretch>
          </a:blipFill>
        </p:spPr>
        <p:txBody>
          <a:bodyPr/>
          <a:lstStyle/>
          <a:p>
            <a:endParaRPr lang="ja-JP" altLang="en-US"/>
          </a:p>
        </p:txBody>
      </p:sp>
      <p:grpSp>
        <p:nvGrpSpPr>
          <p:cNvPr id="36" name="Group 36"/>
          <p:cNvGrpSpPr/>
          <p:nvPr/>
        </p:nvGrpSpPr>
        <p:grpSpPr>
          <a:xfrm>
            <a:off x="5173116" y="7663170"/>
            <a:ext cx="2204022" cy="1042453"/>
            <a:chOff x="0" y="-38100"/>
            <a:chExt cx="789872" cy="373591"/>
          </a:xfrm>
        </p:grpSpPr>
        <p:sp>
          <p:nvSpPr>
            <p:cNvPr id="37" name="Freeform 37"/>
            <p:cNvSpPr/>
            <p:nvPr/>
          </p:nvSpPr>
          <p:spPr>
            <a:xfrm>
              <a:off x="0" y="-15517"/>
              <a:ext cx="789872" cy="335491"/>
            </a:xfrm>
            <a:custGeom>
              <a:avLst/>
              <a:gdLst/>
              <a:ahLst/>
              <a:cxnLst/>
              <a:rect l="l" t="t" r="r" b="b"/>
              <a:pathLst>
                <a:path w="789872" h="335491">
                  <a:moveTo>
                    <a:pt x="0" y="0"/>
                  </a:moveTo>
                  <a:lnTo>
                    <a:pt x="789872" y="0"/>
                  </a:lnTo>
                  <a:lnTo>
                    <a:pt x="789872" y="335491"/>
                  </a:lnTo>
                  <a:lnTo>
                    <a:pt x="0" y="335491"/>
                  </a:lnTo>
                  <a:close/>
                </a:path>
              </a:pathLst>
            </a:custGeom>
            <a:solidFill>
              <a:srgbClr val="EA5504"/>
            </a:solidFill>
          </p:spPr>
          <p:txBody>
            <a:bodyPr/>
            <a:lstStyle/>
            <a:p>
              <a:endParaRPr lang="ja-JP" altLang="en-US"/>
            </a:p>
          </p:txBody>
        </p:sp>
        <p:sp>
          <p:nvSpPr>
            <p:cNvPr id="38" name="TextBox 38"/>
            <p:cNvSpPr txBox="1"/>
            <p:nvPr/>
          </p:nvSpPr>
          <p:spPr>
            <a:xfrm>
              <a:off x="0" y="-38100"/>
              <a:ext cx="789872" cy="373591"/>
            </a:xfrm>
            <a:prstGeom prst="rect">
              <a:avLst/>
            </a:prstGeom>
          </p:spPr>
          <p:txBody>
            <a:bodyPr lIns="50800" tIns="50800" rIns="50800" bIns="50800" rtlCol="0" anchor="ctr"/>
            <a:lstStyle/>
            <a:p>
              <a:pPr algn="just">
                <a:lnSpc>
                  <a:spcPts val="1680"/>
                </a:lnSpc>
              </a:pPr>
              <a:r>
                <a:rPr lang="en-US" sz="1100" b="1" dirty="0" err="1">
                  <a:solidFill>
                    <a:srgbClr val="FFFFFF"/>
                  </a:solidFill>
                  <a:latin typeface="BIZ UDGothic" panose="020B0400000000000000" pitchFamily="49" charset="-128"/>
                  <a:ea typeface="BIZ UDGothic" panose="020B0400000000000000" pitchFamily="49" charset="-128"/>
                </a:rPr>
                <a:t>皆様からの現場の声や応援の声をお待ちしています</a:t>
              </a:r>
              <a:r>
                <a:rPr lang="en-US" sz="1100" b="1" dirty="0">
                  <a:solidFill>
                    <a:srgbClr val="FFFFFF"/>
                  </a:solidFill>
                  <a:latin typeface="BIZ UDGothic" panose="020B0400000000000000" pitchFamily="49" charset="-128"/>
                  <a:ea typeface="BIZ UDGothic" panose="020B0400000000000000" pitchFamily="49" charset="-128"/>
                </a:rPr>
                <a:t>！</a:t>
              </a:r>
              <a:r>
                <a:rPr lang="ja-JP" altLang="en-US" sz="1100" b="1" dirty="0">
                  <a:solidFill>
                    <a:srgbClr val="FFFFFF"/>
                  </a:solidFill>
                  <a:latin typeface="BIZ UDGothic" panose="020B0400000000000000" pitchFamily="49" charset="-128"/>
                  <a:ea typeface="BIZ UDGothic" panose="020B0400000000000000" pitchFamily="49" charset="-128"/>
                </a:rPr>
                <a:t>左のアンケートフォームからお願いします。</a:t>
              </a:r>
              <a:endParaRPr lang="en-US" sz="1100" b="1" dirty="0">
                <a:solidFill>
                  <a:srgbClr val="FFFFFF"/>
                </a:solidFill>
                <a:latin typeface="BIZ UDGothic" panose="020B0400000000000000" pitchFamily="49" charset="-128"/>
                <a:ea typeface="BIZ UDGothic" panose="020B0400000000000000" pitchFamily="49" charset="-128"/>
              </a:endParaRPr>
            </a:p>
            <a:p>
              <a:pPr algn="just">
                <a:lnSpc>
                  <a:spcPts val="1120"/>
                </a:lnSpc>
              </a:pPr>
              <a:r>
                <a:rPr lang="en-US" sz="800" b="1" dirty="0">
                  <a:solidFill>
                    <a:srgbClr val="FFFFFF"/>
                  </a:solidFill>
                  <a:latin typeface="BIZ UDGothic" panose="020B0400000000000000" pitchFamily="49" charset="-128"/>
                  <a:ea typeface="BIZ UDGothic" panose="020B0400000000000000" pitchFamily="49" charset="-128"/>
                </a:rPr>
                <a:t>※</a:t>
              </a:r>
              <a:r>
                <a:rPr lang="en-US" sz="800" b="1" dirty="0" err="1">
                  <a:solidFill>
                    <a:srgbClr val="FFFFFF"/>
                  </a:solidFill>
                  <a:latin typeface="BIZ UDGothic" panose="020B0400000000000000" pitchFamily="49" charset="-128"/>
                  <a:ea typeface="BIZ UDGothic" panose="020B0400000000000000" pitchFamily="49" charset="-128"/>
                </a:rPr>
                <a:t>個別返信はできません。ご容赦ください</a:t>
              </a:r>
              <a:r>
                <a:rPr lang="en-US" sz="800" b="1" dirty="0">
                  <a:solidFill>
                    <a:srgbClr val="FFFFFF"/>
                  </a:solidFill>
                  <a:latin typeface="BIZ UDGothic" panose="020B0400000000000000" pitchFamily="49" charset="-128"/>
                  <a:ea typeface="BIZ UDGothic" panose="020B0400000000000000" pitchFamily="49" charset="-128"/>
                </a:rPr>
                <a:t>。</a:t>
              </a:r>
            </a:p>
          </p:txBody>
        </p:sp>
      </p:grpSp>
      <p:sp>
        <p:nvSpPr>
          <p:cNvPr id="39" name="Freeform 39"/>
          <p:cNvSpPr/>
          <p:nvPr/>
        </p:nvSpPr>
        <p:spPr>
          <a:xfrm>
            <a:off x="5200703" y="8977924"/>
            <a:ext cx="883994" cy="883994"/>
          </a:xfrm>
          <a:custGeom>
            <a:avLst/>
            <a:gdLst/>
            <a:ahLst/>
            <a:cxnLst/>
            <a:rect l="l" t="t" r="r" b="b"/>
            <a:pathLst>
              <a:path w="883994" h="883994">
                <a:moveTo>
                  <a:pt x="0" y="0"/>
                </a:moveTo>
                <a:lnTo>
                  <a:pt x="883993" y="0"/>
                </a:lnTo>
                <a:lnTo>
                  <a:pt x="883993" y="883994"/>
                </a:lnTo>
                <a:lnTo>
                  <a:pt x="0" y="883994"/>
                </a:lnTo>
                <a:lnTo>
                  <a:pt x="0" y="0"/>
                </a:lnTo>
                <a:close/>
              </a:path>
            </a:pathLst>
          </a:custGeom>
          <a:blipFill>
            <a:blip r:embed="rId7"/>
            <a:stretch>
              <a:fillRect/>
            </a:stretch>
          </a:blipFill>
        </p:spPr>
        <p:txBody>
          <a:bodyPr/>
          <a:lstStyle/>
          <a:p>
            <a:endParaRPr lang="ja-JP" altLang="en-US"/>
          </a:p>
        </p:txBody>
      </p:sp>
      <p:sp>
        <p:nvSpPr>
          <p:cNvPr id="40" name="TextBox 40"/>
          <p:cNvSpPr txBox="1"/>
          <p:nvPr/>
        </p:nvSpPr>
        <p:spPr>
          <a:xfrm>
            <a:off x="234258" y="7678830"/>
            <a:ext cx="4806262" cy="2257170"/>
          </a:xfrm>
          <a:prstGeom prst="rect">
            <a:avLst/>
          </a:prstGeom>
        </p:spPr>
        <p:txBody>
          <a:bodyPr lIns="0" tIns="0" rIns="0" bIns="0" rtlCol="0" anchor="t">
            <a:spAutoFit/>
          </a:bodyPr>
          <a:lstStyle/>
          <a:p>
            <a:pPr>
              <a:lnSpc>
                <a:spcPts val="2200"/>
              </a:lnSpc>
            </a:pPr>
            <a:r>
              <a:rPr lang="en-US" sz="1400" dirty="0">
                <a:solidFill>
                  <a:srgbClr val="000000"/>
                </a:solidFill>
                <a:latin typeface="Noto Sans JP Bold"/>
                <a:ea typeface="Noto Sans JP Bold"/>
              </a:rPr>
              <a:t>何故政治の取り組みが必要なのか、一例を紹介します。上の画像は、一般的な給与明細をイメージした画像です。明細右上の「賃金計」の部分は皆さんの職場の労働組合と会社の交渉で決まります。一方、賃金の15～20％を支払っているオレンジ枠の社会保険料や税金の額・使い道は労働組合と会社が交渉しても決められません、これらは政治の場で議論されて決まります。支払う額や使い道に対して労働者の思い・考えを反映するには、政治への取り組みが必要となります。</a:t>
            </a:r>
          </a:p>
        </p:txBody>
      </p:sp>
      <p:sp>
        <p:nvSpPr>
          <p:cNvPr id="41" name="TextBox 41"/>
          <p:cNvSpPr txBox="1"/>
          <p:nvPr/>
        </p:nvSpPr>
        <p:spPr>
          <a:xfrm>
            <a:off x="2892692" y="1205157"/>
            <a:ext cx="4295655" cy="739813"/>
          </a:xfrm>
          <a:prstGeom prst="rect">
            <a:avLst/>
          </a:prstGeom>
        </p:spPr>
        <p:txBody>
          <a:bodyPr lIns="0" tIns="0" rIns="0" bIns="0" rtlCol="0" anchor="t">
            <a:spAutoFit/>
          </a:bodyPr>
          <a:lstStyle/>
          <a:p>
            <a:pPr>
              <a:lnSpc>
                <a:spcPts val="2988"/>
              </a:lnSpc>
            </a:pPr>
            <a:r>
              <a:rPr lang="en-US" sz="2469" dirty="0" err="1">
                <a:solidFill>
                  <a:srgbClr val="000000"/>
                </a:solidFill>
                <a:ea typeface="Noto Sans JP Heavy"/>
              </a:rPr>
              <a:t>何故、労働組合は</a:t>
            </a:r>
            <a:endParaRPr lang="en-US" sz="2469" dirty="0">
              <a:solidFill>
                <a:srgbClr val="000000"/>
              </a:solidFill>
              <a:ea typeface="Noto Sans JP Heavy"/>
            </a:endParaRPr>
          </a:p>
          <a:p>
            <a:pPr>
              <a:lnSpc>
                <a:spcPts val="2988"/>
              </a:lnSpc>
            </a:pPr>
            <a:r>
              <a:rPr lang="en-US" sz="2469" dirty="0" err="1">
                <a:solidFill>
                  <a:srgbClr val="000000"/>
                </a:solidFill>
                <a:ea typeface="Noto Sans JP Heavy"/>
              </a:rPr>
              <a:t>政治に取り組むんですか</a:t>
            </a:r>
            <a:r>
              <a:rPr lang="en-US" sz="2469" dirty="0">
                <a:solidFill>
                  <a:srgbClr val="000000"/>
                </a:solidFill>
                <a:ea typeface="Noto Sans JP Heavy"/>
              </a:rPr>
              <a:t>？</a:t>
            </a:r>
          </a:p>
        </p:txBody>
      </p:sp>
      <p:sp>
        <p:nvSpPr>
          <p:cNvPr id="42" name="TextBox 42"/>
          <p:cNvSpPr txBox="1"/>
          <p:nvPr/>
        </p:nvSpPr>
        <p:spPr>
          <a:xfrm>
            <a:off x="2110289" y="231231"/>
            <a:ext cx="4464602" cy="523875"/>
          </a:xfrm>
          <a:prstGeom prst="rect">
            <a:avLst/>
          </a:prstGeom>
        </p:spPr>
        <p:txBody>
          <a:bodyPr lIns="0" tIns="0" rIns="0" bIns="0" rtlCol="0" anchor="t">
            <a:spAutoFit/>
          </a:bodyPr>
          <a:lstStyle/>
          <a:p>
            <a:pPr>
              <a:lnSpc>
                <a:spcPts val="4200"/>
              </a:lnSpc>
            </a:pPr>
            <a:r>
              <a:rPr lang="en-US" sz="3000" dirty="0" err="1">
                <a:solidFill>
                  <a:srgbClr val="FFFFFF"/>
                </a:solidFill>
                <a:ea typeface="Noto Sans JP Bold"/>
              </a:rPr>
              <a:t>に郡山りょうが答えます</a:t>
            </a:r>
            <a:endParaRPr lang="en-US" sz="3000" dirty="0">
              <a:solidFill>
                <a:srgbClr val="FFFFFF"/>
              </a:solidFill>
              <a:ea typeface="Noto Sans JP Bold"/>
            </a:endParaRPr>
          </a:p>
        </p:txBody>
      </p:sp>
      <p:sp>
        <p:nvSpPr>
          <p:cNvPr id="43" name="TextBox 43"/>
          <p:cNvSpPr txBox="1"/>
          <p:nvPr/>
        </p:nvSpPr>
        <p:spPr>
          <a:xfrm>
            <a:off x="6480822" y="337200"/>
            <a:ext cx="937132" cy="372744"/>
          </a:xfrm>
          <a:prstGeom prst="rect">
            <a:avLst/>
          </a:prstGeom>
        </p:spPr>
        <p:txBody>
          <a:bodyPr wrap="square" lIns="0" tIns="0" rIns="0" bIns="0" rtlCol="0" anchor="t">
            <a:spAutoFit/>
          </a:bodyPr>
          <a:lstStyle/>
          <a:p>
            <a:pPr algn="r">
              <a:lnSpc>
                <a:spcPts val="3080"/>
              </a:lnSpc>
            </a:pPr>
            <a:r>
              <a:rPr lang="en-US" sz="2200" dirty="0">
                <a:solidFill>
                  <a:srgbClr val="FFFFFF"/>
                </a:solidFill>
                <a:latin typeface="Noto Sans JP Bold"/>
              </a:rPr>
              <a:t>No.1</a:t>
            </a:r>
          </a:p>
        </p:txBody>
      </p:sp>
      <p:sp>
        <p:nvSpPr>
          <p:cNvPr id="44" name="TextBox 44"/>
          <p:cNvSpPr txBox="1"/>
          <p:nvPr/>
        </p:nvSpPr>
        <p:spPr>
          <a:xfrm>
            <a:off x="2226497" y="2765051"/>
            <a:ext cx="4295655" cy="1111288"/>
          </a:xfrm>
          <a:prstGeom prst="rect">
            <a:avLst/>
          </a:prstGeom>
        </p:spPr>
        <p:txBody>
          <a:bodyPr lIns="0" tIns="0" rIns="0" bIns="0" rtlCol="0" anchor="t">
            <a:spAutoFit/>
          </a:bodyPr>
          <a:lstStyle/>
          <a:p>
            <a:pPr>
              <a:lnSpc>
                <a:spcPts val="2988"/>
              </a:lnSpc>
            </a:pPr>
            <a:r>
              <a:rPr lang="en-US" sz="2469">
                <a:solidFill>
                  <a:srgbClr val="000000"/>
                </a:solidFill>
                <a:ea typeface="Noto Sans JP Heavy"/>
              </a:rPr>
              <a:t>労働組合が解決できない課題を解決するには政治の取り組みが必要だからです。</a:t>
            </a:r>
          </a:p>
        </p:txBody>
      </p:sp>
      <p:sp>
        <p:nvSpPr>
          <p:cNvPr id="45" name="TextBox 45"/>
          <p:cNvSpPr txBox="1"/>
          <p:nvPr/>
        </p:nvSpPr>
        <p:spPr>
          <a:xfrm>
            <a:off x="455383" y="4500150"/>
            <a:ext cx="3771900" cy="563880"/>
          </a:xfrm>
          <a:prstGeom prst="rect">
            <a:avLst/>
          </a:prstGeom>
        </p:spPr>
        <p:txBody>
          <a:bodyPr lIns="0" tIns="0" rIns="0" bIns="0" rtlCol="0" anchor="t">
            <a:spAutoFit/>
          </a:bodyPr>
          <a:lstStyle/>
          <a:p>
            <a:pPr algn="ctr">
              <a:lnSpc>
                <a:spcPts val="4620"/>
              </a:lnSpc>
            </a:pPr>
            <a:r>
              <a:rPr lang="en-US" sz="3300">
                <a:solidFill>
                  <a:srgbClr val="EA5504"/>
                </a:solidFill>
                <a:ea typeface="Noto Sans JP Bold"/>
              </a:rPr>
              <a:t>例：給与明細と政治</a:t>
            </a:r>
          </a:p>
        </p:txBody>
      </p:sp>
      <p:sp>
        <p:nvSpPr>
          <p:cNvPr id="46" name="TextBox 46"/>
          <p:cNvSpPr txBox="1"/>
          <p:nvPr/>
        </p:nvSpPr>
        <p:spPr>
          <a:xfrm>
            <a:off x="1989076" y="1826244"/>
            <a:ext cx="639663" cy="547842"/>
          </a:xfrm>
          <a:prstGeom prst="rect">
            <a:avLst/>
          </a:prstGeom>
        </p:spPr>
        <p:txBody>
          <a:bodyPr wrap="square" lIns="0" tIns="0" rIns="0" bIns="0" rtlCol="0" anchor="t">
            <a:spAutoFit/>
          </a:bodyPr>
          <a:lstStyle/>
          <a:p>
            <a:pPr algn="r">
              <a:lnSpc>
                <a:spcPts val="2239"/>
              </a:lnSpc>
            </a:pPr>
            <a:r>
              <a:rPr lang="en-US" sz="1599" dirty="0" err="1">
                <a:solidFill>
                  <a:srgbClr val="545454"/>
                </a:solidFill>
                <a:ea typeface="Noto Sans JP Medium"/>
              </a:rPr>
              <a:t>既読</a:t>
            </a:r>
            <a:endParaRPr lang="en-US" sz="1599" dirty="0">
              <a:solidFill>
                <a:srgbClr val="545454"/>
              </a:solidFill>
              <a:ea typeface="Noto Sans JP Medium"/>
            </a:endParaRPr>
          </a:p>
          <a:p>
            <a:pPr algn="r">
              <a:lnSpc>
                <a:spcPts val="2239"/>
              </a:lnSpc>
            </a:pPr>
            <a:endParaRPr lang="en-US" sz="1599" dirty="0">
              <a:solidFill>
                <a:srgbClr val="545454"/>
              </a:solidFill>
              <a:ea typeface="Noto Sans JP Medium"/>
            </a:endParaRPr>
          </a:p>
        </p:txBody>
      </p:sp>
      <p:sp>
        <p:nvSpPr>
          <p:cNvPr id="47" name="TextBox 47"/>
          <p:cNvSpPr txBox="1"/>
          <p:nvPr/>
        </p:nvSpPr>
        <p:spPr>
          <a:xfrm>
            <a:off x="779" y="221706"/>
            <a:ext cx="2353908" cy="523875"/>
          </a:xfrm>
          <a:prstGeom prst="rect">
            <a:avLst/>
          </a:prstGeom>
        </p:spPr>
        <p:txBody>
          <a:bodyPr lIns="0" tIns="0" rIns="0" bIns="0" rtlCol="0" anchor="t">
            <a:spAutoFit/>
          </a:bodyPr>
          <a:lstStyle/>
          <a:p>
            <a:pPr>
              <a:lnSpc>
                <a:spcPts val="4200"/>
              </a:lnSpc>
            </a:pPr>
            <a:r>
              <a:rPr lang="en-US" sz="3000" dirty="0">
                <a:solidFill>
                  <a:srgbClr val="FFFFFF"/>
                </a:solidFill>
                <a:ea typeface="Noto Sans JP Bold"/>
              </a:rPr>
              <a:t>「</a:t>
            </a:r>
            <a:r>
              <a:rPr lang="en-US" sz="3000" dirty="0" err="1">
                <a:solidFill>
                  <a:srgbClr val="FFFFFF"/>
                </a:solidFill>
                <a:ea typeface="Noto Sans JP Bold"/>
              </a:rPr>
              <a:t>現場の声</a:t>
            </a:r>
            <a:r>
              <a:rPr lang="en-US" sz="3000" dirty="0">
                <a:solidFill>
                  <a:srgbClr val="FFFFFF"/>
                </a:solidFill>
                <a:ea typeface="Noto Sans JP Bold"/>
              </a:rPr>
              <a:t>」</a:t>
            </a:r>
          </a:p>
        </p:txBody>
      </p:sp>
      <p:pic>
        <p:nvPicPr>
          <p:cNvPr id="49" name="図 48" descr="QR コード&#10;&#10;自動的に生成された説明">
            <a:extLst>
              <a:ext uri="{FF2B5EF4-FFF2-40B4-BE49-F238E27FC236}">
                <a16:creationId xmlns:a16="http://schemas.microsoft.com/office/drawing/2014/main" id="{3311E054-F0A4-A273-D4ED-2FBF35BD023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49561" y="9951776"/>
            <a:ext cx="500784" cy="500784"/>
          </a:xfrm>
          <a:prstGeom prst="rect">
            <a:avLst/>
          </a:prstGeom>
        </p:spPr>
      </p:pic>
      <p:sp>
        <p:nvSpPr>
          <p:cNvPr id="50" name="TextBox 38">
            <a:extLst>
              <a:ext uri="{FF2B5EF4-FFF2-40B4-BE49-F238E27FC236}">
                <a16:creationId xmlns:a16="http://schemas.microsoft.com/office/drawing/2014/main" id="{EEDA00DB-34C0-C720-13B9-380082CD2ED1}"/>
              </a:ext>
            </a:extLst>
          </p:cNvPr>
          <p:cNvSpPr txBox="1"/>
          <p:nvPr/>
        </p:nvSpPr>
        <p:spPr>
          <a:xfrm>
            <a:off x="5886875" y="9874209"/>
            <a:ext cx="962686" cy="655458"/>
          </a:xfrm>
          <a:prstGeom prst="rect">
            <a:avLst/>
          </a:prstGeom>
        </p:spPr>
        <p:txBody>
          <a:bodyPr lIns="50800" tIns="50800" rIns="50800" bIns="50800" rtlCol="0" anchor="ctr"/>
          <a:lstStyle/>
          <a:p>
            <a:pPr algn="just">
              <a:lnSpc>
                <a:spcPts val="1680"/>
              </a:lnSpc>
            </a:pPr>
            <a:r>
              <a:rPr lang="en-US" sz="1000" b="1" dirty="0" err="1">
                <a:solidFill>
                  <a:srgbClr val="FFFFFF"/>
                </a:solidFill>
                <a:latin typeface="BIZ UDGothic" panose="020B0400000000000000" pitchFamily="49" charset="-128"/>
                <a:ea typeface="BIZ UDGothic" panose="020B0400000000000000" pitchFamily="49" charset="-128"/>
              </a:rPr>
              <a:t>公式サイトは</a:t>
            </a:r>
            <a:endParaRPr lang="en-US" sz="1000" b="1" dirty="0">
              <a:solidFill>
                <a:srgbClr val="FFFFFF"/>
              </a:solidFill>
              <a:latin typeface="BIZ UDGothic" panose="020B0400000000000000" pitchFamily="49" charset="-128"/>
              <a:ea typeface="BIZ UDGothic" panose="020B0400000000000000" pitchFamily="49" charset="-128"/>
            </a:endParaRPr>
          </a:p>
          <a:p>
            <a:pPr algn="just">
              <a:lnSpc>
                <a:spcPts val="1680"/>
              </a:lnSpc>
            </a:pPr>
            <a:r>
              <a:rPr lang="en-US" sz="1000" b="1" dirty="0" err="1">
                <a:solidFill>
                  <a:srgbClr val="FFFFFF"/>
                </a:solidFill>
                <a:latin typeface="BIZ UDGothic" panose="020B0400000000000000" pitchFamily="49" charset="-128"/>
                <a:ea typeface="BIZ UDGothic" panose="020B0400000000000000" pitchFamily="49" charset="-128"/>
              </a:rPr>
              <a:t>こちらから</a:t>
            </a:r>
            <a:r>
              <a:rPr lang="en-US" sz="1000" b="1" dirty="0">
                <a:solidFill>
                  <a:srgbClr val="FFFFFF"/>
                </a:solidFill>
                <a:latin typeface="BIZ UDGothic" panose="020B0400000000000000" pitchFamily="49" charset="-128"/>
                <a:ea typeface="BIZ UDGothic" panose="020B0400000000000000" pitchFamily="49" charset="-128"/>
              </a:rPr>
              <a:t>→</a:t>
            </a:r>
            <a:endParaRPr lang="en-US" sz="500" b="1" dirty="0">
              <a:solidFill>
                <a:srgbClr val="FFFFFF"/>
              </a:solidFill>
              <a:latin typeface="BIZ UDGothic" panose="020B0400000000000000" pitchFamily="49" charset="-128"/>
              <a:ea typeface="BIZ UDGothic" panose="020B0400000000000000" pitchFamily="49" charset="-128"/>
            </a:endParaRPr>
          </a:p>
        </p:txBody>
      </p:sp>
    </p:spTree>
    <p:extLst>
      <p:ext uri="{BB962C8B-B14F-4D97-AF65-F5344CB8AC3E}">
        <p14:creationId xmlns:p14="http://schemas.microsoft.com/office/powerpoint/2010/main" val="7627237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0961ABCAD9D4F248A58F0F0BDFE5B5F9" ma:contentTypeVersion="12" ma:contentTypeDescription="新しいドキュメントを作成します。" ma:contentTypeScope="" ma:versionID="49ac085b913238d17df678e3392de3c3">
  <xsd:schema xmlns:xsd="http://www.w3.org/2001/XMLSchema" xmlns:xs="http://www.w3.org/2001/XMLSchema" xmlns:p="http://schemas.microsoft.com/office/2006/metadata/properties" xmlns:ns2="bbd015d1-1fb6-4ff2-9e56-a924d2e6ef07" xmlns:ns3="36b22aac-cebf-46da-a759-5c924adb76a0" targetNamespace="http://schemas.microsoft.com/office/2006/metadata/properties" ma:root="true" ma:fieldsID="ed99e6ca8dbe6908d3a23366828b4272" ns2:_="" ns3:_="">
    <xsd:import namespace="bbd015d1-1fb6-4ff2-9e56-a924d2e6ef07"/>
    <xsd:import namespace="36b22aac-cebf-46da-a759-5c924adb76a0"/>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ServiceOCR"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d015d1-1fb6-4ff2-9e56-a924d2e6ef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画像タグ" ma:readOnly="false" ma:fieldId="{5cf76f15-5ced-4ddc-b409-7134ff3c332f}" ma:taxonomyMulti="true" ma:sspId="692bdd7a-4870-4664-9f82-b3d85769ff4d" ma:termSetId="09814cd3-568e-fe90-9814-8d621ff8fb84" ma:anchorId="fba54fb3-c3e1-fe81-a776-ca4b69148c4d" ma:open="true" ma:isKeyword="false">
      <xsd:complexType>
        <xsd:sequence>
          <xsd:element ref="pc:Terms" minOccurs="0" maxOccurs="1"/>
        </xsd:sequence>
      </xsd:complex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6b22aac-cebf-46da-a759-5c924adb76a0"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34eaf73b-22a5-4af5-a909-fe389f58ce6e}" ma:internalName="TaxCatchAll" ma:showField="CatchAllData" ma:web="36b22aac-cebf-46da-a759-5c924adb76a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67F25E6-A44F-4EC1-9F6F-C88BFA8F85F1}"/>
</file>

<file path=customXml/itemProps2.xml><?xml version="1.0" encoding="utf-8"?>
<ds:datastoreItem xmlns:ds="http://schemas.openxmlformats.org/officeDocument/2006/customXml" ds:itemID="{1A072279-53DA-4145-9AFA-A8F8FF39CD15}"/>
</file>

<file path=docProps/app.xml><?xml version="1.0" encoding="utf-8"?>
<Properties xmlns="http://schemas.openxmlformats.org/officeDocument/2006/extended-properties" xmlns:vt="http://schemas.openxmlformats.org/officeDocument/2006/docPropsVTypes">
  <TotalTime>11</TotalTime>
  <Words>209</Words>
  <Application>Microsoft Office PowerPoint</Application>
  <PresentationFormat>ユーザー設定</PresentationFormat>
  <Paragraphs>40</Paragraphs>
  <Slides>2</Slides>
  <Notes>0</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2</vt:i4>
      </vt:variant>
    </vt:vector>
  </HeadingPairs>
  <TitlesOfParts>
    <vt:vector size="10" baseType="lpstr">
      <vt:lpstr>Noto Sans JP Heavy</vt:lpstr>
      <vt:lpstr>Noto Sans JP Medium</vt:lpstr>
      <vt:lpstr>Arial</vt:lpstr>
      <vt:lpstr>BIZ UDGothic</vt:lpstr>
      <vt:lpstr>Noto Sans JP Bold</vt:lpstr>
      <vt:lpstr>Calibri</vt:lpstr>
      <vt:lpstr>Rounded M+ Bold</vt:lpstr>
      <vt:lpstr>Office Theme</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郡山りょう</dc:title>
  <dc:creator>平松 紗彩</dc:creator>
  <cp:lastModifiedBy>平松 紗彩</cp:lastModifiedBy>
  <cp:revision>8</cp:revision>
  <dcterms:created xsi:type="dcterms:W3CDTF">2006-08-16T00:00:00Z</dcterms:created>
  <dcterms:modified xsi:type="dcterms:W3CDTF">2024-09-18T00:50:49Z</dcterms:modified>
  <dc:identifier>DAGCijUpT20</dc:identifier>
</cp:coreProperties>
</file>