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notesMasterIdLst>
    <p:notesMasterId r:id="rId6"/>
  </p:notesMasterIdLst>
  <p:sldIdLst>
    <p:sldId id="259" r:id="rId4"/>
    <p:sldId id="256" r:id="rId5"/>
  </p:sldIdLst>
  <p:sldSz cx="7556500" cy="10693400"/>
  <p:notesSz cx="6888163" cy="10018713"/>
  <p:embeddedFontLst>
    <p:embeddedFont>
      <p:font typeface="Noto Sans JP Medium" panose="020B0600070205080204" charset="-128"/>
      <p:regular r:id="rId7"/>
    </p:embeddedFont>
    <p:embeddedFont>
      <p:font typeface="Rounded M+ Bold" panose="020B0600070205080204" charset="-128"/>
      <p:regular r:id="rId8"/>
    </p:embeddedFont>
    <p:embeddedFont>
      <p:font typeface="玉ねぎ楷書激無料版v7改" panose="02000600000000000000" pitchFamily="2" charset="-128"/>
      <p:regular r:id="rId9"/>
    </p:embeddedFont>
    <p:embeddedFont>
      <p:font typeface="BIZ UDゴシック" panose="020B0400000000000000" pitchFamily="49" charset="-128"/>
      <p:regular r:id="rId10"/>
      <p:bold r:id="rId11"/>
    </p:embeddedFont>
    <p:embeddedFont>
      <p:font typeface="BIZ UDゴシック" panose="020B0400000000000000" pitchFamily="49" charset="-128"/>
      <p:regular r:id="rId10"/>
      <p:bold r:id="rId11"/>
    </p:embeddedFont>
    <p:embeddedFont>
      <p:font typeface="HGP創英角ｺﾞｼｯｸUB" panose="020B0900000000000000" pitchFamily="50" charset="-128"/>
      <p:regular r:id="rId12"/>
    </p:embeddedFont>
    <p:embeddedFont>
      <p:font typeface="HGS創英角ｺﾞｼｯｸUB" panose="020B0900000000000000" pitchFamily="50" charset="-128"/>
      <p:regular r:id="rId13"/>
    </p:embeddedFont>
    <p:embeddedFont>
      <p:font typeface="HG創英角ｺﾞｼｯｸUB" panose="020B0909000000000000" pitchFamily="49" charset="-128"/>
      <p:regular r:id="rId14"/>
    </p:embeddedFont>
    <p:embeddedFont>
      <p:font typeface="游ゴシック" panose="020B0400000000000000" pitchFamily="50" charset="-128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995BBD-008A-64F0-273F-C5574F853E85}" name="田畑 智哉" initials="智田" userId="S::t.tabata@jam-union.jp::76c0089d-5842-4717-99bf-a496d188595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平田 慎太郎" initials="平田" lastIdx="1" clrIdx="0">
    <p:extLst>
      <p:ext uri="{19B8F6BF-5375-455C-9EA6-DF929625EA0E}">
        <p15:presenceInfo xmlns:p15="http://schemas.microsoft.com/office/powerpoint/2012/main" userId="S-1-5-21-1474818069-3981418311-2407823682-77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50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E24E55-03F9-419F-B474-7915F7BCC9C1}" v="157" dt="2025-03-17T16:17:19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15" autoAdjust="0"/>
    <p:restoredTop sz="94611" autoAdjust="0"/>
  </p:normalViewPr>
  <p:slideViewPr>
    <p:cSldViewPr>
      <p:cViewPr>
        <p:scale>
          <a:sx n="70" d="100"/>
          <a:sy n="70" d="100"/>
        </p:scale>
        <p:origin x="283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font" Target="fonts/font9.fntdata"/><Relationship Id="rId23" Type="http://schemas.microsoft.com/office/2015/10/relationships/revisionInfo" Target="revisionInfo.xml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慎太郎 平田" userId="aee4c546cff3ee13" providerId="LiveId" clId="{44E24E55-03F9-419F-B474-7915F7BCC9C1}"/>
    <pc:docChg chg="undo redo custSel addSld delSld modSld sldOrd">
      <pc:chgData name="慎太郎 平田" userId="aee4c546cff3ee13" providerId="LiveId" clId="{44E24E55-03F9-419F-B474-7915F7BCC9C1}" dt="2025-03-17T16:43:21.931" v="6111" actId="20577"/>
      <pc:docMkLst>
        <pc:docMk/>
      </pc:docMkLst>
      <pc:sldChg chg="addSp delSp modSp mod">
        <pc:chgData name="慎太郎 平田" userId="aee4c546cff3ee13" providerId="LiveId" clId="{44E24E55-03F9-419F-B474-7915F7BCC9C1}" dt="2025-03-17T16:43:21.931" v="6111" actId="20577"/>
        <pc:sldMkLst>
          <pc:docMk/>
          <pc:sldMk cId="0" sldId="256"/>
        </pc:sldMkLst>
        <pc:spChg chg="mod">
          <ac:chgData name="慎太郎 平田" userId="aee4c546cff3ee13" providerId="LiveId" clId="{44E24E55-03F9-419F-B474-7915F7BCC9C1}" dt="2025-03-17T13:57:25.213" v="3902" actId="1076"/>
          <ac:spMkLst>
            <pc:docMk/>
            <pc:sldMk cId="0" sldId="256"/>
            <ac:spMk id="27" creationId="{31ED5EEF-D883-07CD-6A75-C66A8DA7AB84}"/>
          </ac:spMkLst>
        </pc:spChg>
        <pc:spChg chg="mod">
          <ac:chgData name="慎太郎 平田" userId="aee4c546cff3ee13" providerId="LiveId" clId="{44E24E55-03F9-419F-B474-7915F7BCC9C1}" dt="2025-03-16T17:52:44.646" v="1093" actId="14100"/>
          <ac:spMkLst>
            <pc:docMk/>
            <pc:sldMk cId="0" sldId="256"/>
            <ac:spMk id="33" creationId="{36410611-29BD-DC3B-1DD9-3C479850D14F}"/>
          </ac:spMkLst>
        </pc:spChg>
        <pc:spChg chg="mod">
          <ac:chgData name="慎太郎 平田" userId="aee4c546cff3ee13" providerId="LiveId" clId="{44E24E55-03F9-419F-B474-7915F7BCC9C1}" dt="2025-03-16T17:52:51.599" v="1097" actId="14100"/>
          <ac:spMkLst>
            <pc:docMk/>
            <pc:sldMk cId="0" sldId="256"/>
            <ac:spMk id="34" creationId="{931E8840-7A88-A31F-2077-B5064F1AA948}"/>
          </ac:spMkLst>
        </pc:spChg>
        <pc:spChg chg="add del mod">
          <ac:chgData name="慎太郎 平田" userId="aee4c546cff3ee13" providerId="LiveId" clId="{44E24E55-03F9-419F-B474-7915F7BCC9C1}" dt="2025-03-17T16:08:20.260" v="5005" actId="478"/>
          <ac:spMkLst>
            <pc:docMk/>
            <pc:sldMk cId="0" sldId="256"/>
            <ac:spMk id="35" creationId="{3DB021BC-3462-4225-AE5C-95198D79B20C}"/>
          </ac:spMkLst>
        </pc:spChg>
        <pc:spChg chg="add mod">
          <ac:chgData name="慎太郎 平田" userId="aee4c546cff3ee13" providerId="LiveId" clId="{44E24E55-03F9-419F-B474-7915F7BCC9C1}" dt="2025-03-17T11:22:06.194" v="1753"/>
          <ac:spMkLst>
            <pc:docMk/>
            <pc:sldMk cId="0" sldId="256"/>
            <ac:spMk id="35" creationId="{830AABFA-8A09-0666-DF86-B2A5B7D281F9}"/>
          </ac:spMkLst>
        </pc:spChg>
        <pc:spChg chg="add mod">
          <ac:chgData name="慎太郎 平田" userId="aee4c546cff3ee13" providerId="LiveId" clId="{44E24E55-03F9-419F-B474-7915F7BCC9C1}" dt="2025-03-17T11:22:06.194" v="1753"/>
          <ac:spMkLst>
            <pc:docMk/>
            <pc:sldMk cId="0" sldId="256"/>
            <ac:spMk id="36" creationId="{B609C702-6916-AA1E-DE70-D9F17B8DE437}"/>
          </ac:spMkLst>
        </pc:spChg>
        <pc:spChg chg="add mod">
          <ac:chgData name="慎太郎 平田" userId="aee4c546cff3ee13" providerId="LiveId" clId="{44E24E55-03F9-419F-B474-7915F7BCC9C1}" dt="2025-03-17T16:38:59.680" v="6017" actId="1076"/>
          <ac:spMkLst>
            <pc:docMk/>
            <pc:sldMk cId="0" sldId="256"/>
            <ac:spMk id="37" creationId="{DC02958C-C09D-83AE-15B6-43F67ADB66ED}"/>
          </ac:spMkLst>
        </pc:spChg>
        <pc:spChg chg="add del mod">
          <ac:chgData name="慎太郎 平田" userId="aee4c546cff3ee13" providerId="LiveId" clId="{44E24E55-03F9-419F-B474-7915F7BCC9C1}" dt="2025-03-17T16:29:37.033" v="5641" actId="1076"/>
          <ac:spMkLst>
            <pc:docMk/>
            <pc:sldMk cId="0" sldId="256"/>
            <ac:spMk id="38" creationId="{8E16E210-46E5-A564-ADE8-E2C4B03D78F0}"/>
          </ac:spMkLst>
        </pc:spChg>
        <pc:spChg chg="add del mod">
          <ac:chgData name="慎太郎 平田" userId="aee4c546cff3ee13" providerId="LiveId" clId="{44E24E55-03F9-419F-B474-7915F7BCC9C1}" dt="2025-03-17T15:52:12.740" v="4832" actId="478"/>
          <ac:spMkLst>
            <pc:docMk/>
            <pc:sldMk cId="0" sldId="256"/>
            <ac:spMk id="39" creationId="{5A9132E6-911C-3D58-0C9A-E7C86FE72F81}"/>
          </ac:spMkLst>
        </pc:spChg>
        <pc:spChg chg="add mod">
          <ac:chgData name="慎太郎 平田" userId="aee4c546cff3ee13" providerId="LiveId" clId="{44E24E55-03F9-419F-B474-7915F7BCC9C1}" dt="2025-03-17T16:27:33.260" v="5585" actId="20577"/>
          <ac:spMkLst>
            <pc:docMk/>
            <pc:sldMk cId="0" sldId="256"/>
            <ac:spMk id="40" creationId="{0ECD8329-7478-3E2D-44CE-DF4B464677D6}"/>
          </ac:spMkLst>
        </pc:spChg>
        <pc:spChg chg="mod">
          <ac:chgData name="慎太郎 平田" userId="aee4c546cff3ee13" providerId="LiveId" clId="{44E24E55-03F9-419F-B474-7915F7BCC9C1}" dt="2025-03-16T16:56:32.559" v="766" actId="20577"/>
          <ac:spMkLst>
            <pc:docMk/>
            <pc:sldMk cId="0" sldId="256"/>
            <ac:spMk id="41" creationId="{00000000-0000-0000-0000-000000000000}"/>
          </ac:spMkLst>
        </pc:spChg>
        <pc:spChg chg="mod">
          <ac:chgData name="慎太郎 平田" userId="aee4c546cff3ee13" providerId="LiveId" clId="{44E24E55-03F9-419F-B474-7915F7BCC9C1}" dt="2025-03-16T16:57:41.198" v="817" actId="20577"/>
          <ac:spMkLst>
            <pc:docMk/>
            <pc:sldMk cId="0" sldId="256"/>
            <ac:spMk id="43" creationId="{00000000-0000-0000-0000-000000000000}"/>
          </ac:spMkLst>
        </pc:spChg>
        <pc:spChg chg="mod">
          <ac:chgData name="慎太郎 平田" userId="aee4c546cff3ee13" providerId="LiveId" clId="{44E24E55-03F9-419F-B474-7915F7BCC9C1}" dt="2025-03-16T16:57:31.744" v="815" actId="1076"/>
          <ac:spMkLst>
            <pc:docMk/>
            <pc:sldMk cId="0" sldId="256"/>
            <ac:spMk id="44" creationId="{00000000-0000-0000-0000-000000000000}"/>
          </ac:spMkLst>
        </pc:spChg>
        <pc:spChg chg="add mod">
          <ac:chgData name="慎太郎 平田" userId="aee4c546cff3ee13" providerId="LiveId" clId="{44E24E55-03F9-419F-B474-7915F7BCC9C1}" dt="2025-03-17T16:39:32.987" v="6021" actId="207"/>
          <ac:spMkLst>
            <pc:docMk/>
            <pc:sldMk cId="0" sldId="256"/>
            <ac:spMk id="45" creationId="{B5778742-CE0B-7B74-67B5-66F24C862435}"/>
          </ac:spMkLst>
        </pc:spChg>
        <pc:spChg chg="add mod">
          <ac:chgData name="慎太郎 平田" userId="aee4c546cff3ee13" providerId="LiveId" clId="{44E24E55-03F9-419F-B474-7915F7BCC9C1}" dt="2025-03-17T15:52:22.517" v="4833" actId="1076"/>
          <ac:spMkLst>
            <pc:docMk/>
            <pc:sldMk cId="0" sldId="256"/>
            <ac:spMk id="48" creationId="{7EE77A09-ECCD-36BC-E984-0D84B34AFCEA}"/>
          </ac:spMkLst>
        </pc:spChg>
        <pc:spChg chg="mod">
          <ac:chgData name="慎太郎 平田" userId="aee4c546cff3ee13" providerId="LiveId" clId="{44E24E55-03F9-419F-B474-7915F7BCC9C1}" dt="2025-03-17T16:43:21.931" v="6111" actId="20577"/>
          <ac:spMkLst>
            <pc:docMk/>
            <pc:sldMk cId="0" sldId="256"/>
            <ac:spMk id="56" creationId="{97CEAEAD-13FA-DBA3-3179-B6650BFCE461}"/>
          </ac:spMkLst>
        </pc:spChg>
        <pc:spChg chg="add mod">
          <ac:chgData name="慎太郎 平田" userId="aee4c546cff3ee13" providerId="LiveId" clId="{44E24E55-03F9-419F-B474-7915F7BCC9C1}" dt="2025-03-17T16:13:43.239" v="5134" actId="1076"/>
          <ac:spMkLst>
            <pc:docMk/>
            <pc:sldMk cId="0" sldId="256"/>
            <ac:spMk id="58" creationId="{9100F3A6-7E9E-FF05-6AB0-F689878D52D0}"/>
          </ac:spMkLst>
        </pc:spChg>
        <pc:spChg chg="add mod">
          <ac:chgData name="慎太郎 平田" userId="aee4c546cff3ee13" providerId="LiveId" clId="{44E24E55-03F9-419F-B474-7915F7BCC9C1}" dt="2025-03-17T16:05:46.397" v="4902"/>
          <ac:spMkLst>
            <pc:docMk/>
            <pc:sldMk cId="0" sldId="256"/>
            <ac:spMk id="59" creationId="{58A72AC3-1E61-CDB2-0454-F009228657F8}"/>
          </ac:spMkLst>
        </pc:spChg>
        <pc:spChg chg="add mod">
          <ac:chgData name="慎太郎 平田" userId="aee4c546cff3ee13" providerId="LiveId" clId="{44E24E55-03F9-419F-B474-7915F7BCC9C1}" dt="2025-03-17T16:30:29.358" v="5679" actId="20577"/>
          <ac:spMkLst>
            <pc:docMk/>
            <pc:sldMk cId="0" sldId="256"/>
            <ac:spMk id="60" creationId="{2C8DEAA6-2653-9D4E-BDE5-01EFD3798877}"/>
          </ac:spMkLst>
        </pc:spChg>
        <pc:spChg chg="add mod">
          <ac:chgData name="慎太郎 平田" userId="aee4c546cff3ee13" providerId="LiveId" clId="{44E24E55-03F9-419F-B474-7915F7BCC9C1}" dt="2025-03-17T16:26:09.641" v="5523" actId="20577"/>
          <ac:spMkLst>
            <pc:docMk/>
            <pc:sldMk cId="0" sldId="256"/>
            <ac:spMk id="61" creationId="{759CA7E6-33A9-8241-602C-B895A7FB4F4F}"/>
          </ac:spMkLst>
        </pc:spChg>
        <pc:spChg chg="add mod">
          <ac:chgData name="慎太郎 平田" userId="aee4c546cff3ee13" providerId="LiveId" clId="{44E24E55-03F9-419F-B474-7915F7BCC9C1}" dt="2025-03-17T16:41:29.331" v="6106" actId="207"/>
          <ac:spMkLst>
            <pc:docMk/>
            <pc:sldMk cId="0" sldId="256"/>
            <ac:spMk id="62" creationId="{5E0B5469-5A21-6279-19FB-9213180DDDD9}"/>
          </ac:spMkLst>
        </pc:spChg>
        <pc:spChg chg="mod">
          <ac:chgData name="慎太郎 平田" userId="aee4c546cff3ee13" providerId="LiveId" clId="{44E24E55-03F9-419F-B474-7915F7BCC9C1}" dt="2025-03-17T11:25:26.443" v="1872" actId="1076"/>
          <ac:spMkLst>
            <pc:docMk/>
            <pc:sldMk cId="0" sldId="256"/>
            <ac:spMk id="66" creationId="{612EB1C7-48E8-9317-AC70-4AE01E3057AD}"/>
          </ac:spMkLst>
        </pc:spChg>
        <pc:spChg chg="mod">
          <ac:chgData name="慎太郎 平田" userId="aee4c546cff3ee13" providerId="LiveId" clId="{44E24E55-03F9-419F-B474-7915F7BCC9C1}" dt="2025-03-16T18:35:15.501" v="1338" actId="207"/>
          <ac:spMkLst>
            <pc:docMk/>
            <pc:sldMk cId="0" sldId="256"/>
            <ac:spMk id="73" creationId="{1A37F2CE-403E-9197-C672-3716D493DC83}"/>
          </ac:spMkLst>
        </pc:spChg>
        <pc:spChg chg="mod">
          <ac:chgData name="慎太郎 平田" userId="aee4c546cff3ee13" providerId="LiveId" clId="{44E24E55-03F9-419F-B474-7915F7BCC9C1}" dt="2025-03-16T18:36:38.646" v="1343" actId="207"/>
          <ac:spMkLst>
            <pc:docMk/>
            <pc:sldMk cId="0" sldId="256"/>
            <ac:spMk id="74" creationId="{37A395E8-B97E-1346-AB87-F9D49779AF55}"/>
          </ac:spMkLst>
        </pc:spChg>
        <pc:spChg chg="del mod">
          <ac:chgData name="慎太郎 平田" userId="aee4c546cff3ee13" providerId="LiveId" clId="{44E24E55-03F9-419F-B474-7915F7BCC9C1}" dt="2025-03-17T11:22:26.513" v="1756" actId="478"/>
          <ac:spMkLst>
            <pc:docMk/>
            <pc:sldMk cId="0" sldId="256"/>
            <ac:spMk id="77" creationId="{7C0BFADC-8CC3-7C35-D954-39419CDF0029}"/>
          </ac:spMkLst>
        </pc:spChg>
        <pc:spChg chg="del mod">
          <ac:chgData name="慎太郎 平田" userId="aee4c546cff3ee13" providerId="LiveId" clId="{44E24E55-03F9-419F-B474-7915F7BCC9C1}" dt="2025-03-17T11:23:23.766" v="1825" actId="478"/>
          <ac:spMkLst>
            <pc:docMk/>
            <pc:sldMk cId="0" sldId="256"/>
            <ac:spMk id="78" creationId="{0EEC5809-8FC0-D79F-253D-2B54050DD6C6}"/>
          </ac:spMkLst>
        </pc:spChg>
        <pc:spChg chg="del">
          <ac:chgData name="慎太郎 平田" userId="aee4c546cff3ee13" providerId="LiveId" clId="{44E24E55-03F9-419F-B474-7915F7BCC9C1}" dt="2025-03-16T18:01:40.053" v="1282" actId="478"/>
          <ac:spMkLst>
            <pc:docMk/>
            <pc:sldMk cId="0" sldId="256"/>
            <ac:spMk id="79" creationId="{7F05D921-F92F-F185-3271-C7DA53F97914}"/>
          </ac:spMkLst>
        </pc:spChg>
        <pc:spChg chg="del">
          <ac:chgData name="慎太郎 平田" userId="aee4c546cff3ee13" providerId="LiveId" clId="{44E24E55-03F9-419F-B474-7915F7BCC9C1}" dt="2025-03-16T18:01:40.053" v="1282" actId="478"/>
          <ac:spMkLst>
            <pc:docMk/>
            <pc:sldMk cId="0" sldId="256"/>
            <ac:spMk id="80" creationId="{B1C7D736-A9DE-D2D7-FFDD-66B6C71C55CC}"/>
          </ac:spMkLst>
        </pc:spChg>
        <pc:spChg chg="del">
          <ac:chgData name="慎太郎 平田" userId="aee4c546cff3ee13" providerId="LiveId" clId="{44E24E55-03F9-419F-B474-7915F7BCC9C1}" dt="2025-03-16T18:01:40.053" v="1282" actId="478"/>
          <ac:spMkLst>
            <pc:docMk/>
            <pc:sldMk cId="0" sldId="256"/>
            <ac:spMk id="82" creationId="{AFC17D6F-CC7B-2B4D-F7FF-F89C55287745}"/>
          </ac:spMkLst>
        </pc:spChg>
        <pc:spChg chg="del">
          <ac:chgData name="慎太郎 平田" userId="aee4c546cff3ee13" providerId="LiveId" clId="{44E24E55-03F9-419F-B474-7915F7BCC9C1}" dt="2025-03-16T18:01:40.053" v="1282" actId="478"/>
          <ac:spMkLst>
            <pc:docMk/>
            <pc:sldMk cId="0" sldId="256"/>
            <ac:spMk id="85" creationId="{DA01A3EF-5450-B420-9C54-E70465EBEE97}"/>
          </ac:spMkLst>
        </pc:spChg>
        <pc:spChg chg="del">
          <ac:chgData name="慎太郎 平田" userId="aee4c546cff3ee13" providerId="LiveId" clId="{44E24E55-03F9-419F-B474-7915F7BCC9C1}" dt="2025-03-16T18:01:40.053" v="1282" actId="478"/>
          <ac:spMkLst>
            <pc:docMk/>
            <pc:sldMk cId="0" sldId="256"/>
            <ac:spMk id="87" creationId="{D4C2403F-8742-F116-5DFA-88C342AE86EE}"/>
          </ac:spMkLst>
        </pc:spChg>
        <pc:spChg chg="del">
          <ac:chgData name="慎太郎 平田" userId="aee4c546cff3ee13" providerId="LiveId" clId="{44E24E55-03F9-419F-B474-7915F7BCC9C1}" dt="2025-03-16T18:01:40.053" v="1282" actId="478"/>
          <ac:spMkLst>
            <pc:docMk/>
            <pc:sldMk cId="0" sldId="256"/>
            <ac:spMk id="88" creationId="{3969158C-31C1-FDB8-CFD8-73E7C9BE6243}"/>
          </ac:spMkLst>
        </pc:spChg>
        <pc:spChg chg="del">
          <ac:chgData name="慎太郎 平田" userId="aee4c546cff3ee13" providerId="LiveId" clId="{44E24E55-03F9-419F-B474-7915F7BCC9C1}" dt="2025-03-16T18:01:40.053" v="1282" actId="478"/>
          <ac:spMkLst>
            <pc:docMk/>
            <pc:sldMk cId="0" sldId="256"/>
            <ac:spMk id="91" creationId="{C5051294-B289-6D37-58B4-7FD2C7E4B8B1}"/>
          </ac:spMkLst>
        </pc:spChg>
        <pc:spChg chg="del">
          <ac:chgData name="慎太郎 平田" userId="aee4c546cff3ee13" providerId="LiveId" clId="{44E24E55-03F9-419F-B474-7915F7BCC9C1}" dt="2025-03-16T18:01:40.053" v="1282" actId="478"/>
          <ac:spMkLst>
            <pc:docMk/>
            <pc:sldMk cId="0" sldId="256"/>
            <ac:spMk id="92" creationId="{724B8F13-D88A-2C24-FB91-038A301F781D}"/>
          </ac:spMkLst>
        </pc:spChg>
        <pc:spChg chg="del">
          <ac:chgData name="慎太郎 平田" userId="aee4c546cff3ee13" providerId="LiveId" clId="{44E24E55-03F9-419F-B474-7915F7BCC9C1}" dt="2025-03-16T18:01:40.053" v="1282" actId="478"/>
          <ac:spMkLst>
            <pc:docMk/>
            <pc:sldMk cId="0" sldId="256"/>
            <ac:spMk id="93" creationId="{AEFA4D17-BEA7-7E02-ADA8-E3050E5A05D3}"/>
          </ac:spMkLst>
        </pc:spChg>
        <pc:spChg chg="del">
          <ac:chgData name="慎太郎 平田" userId="aee4c546cff3ee13" providerId="LiveId" clId="{44E24E55-03F9-419F-B474-7915F7BCC9C1}" dt="2025-03-16T18:01:40.053" v="1282" actId="478"/>
          <ac:spMkLst>
            <pc:docMk/>
            <pc:sldMk cId="0" sldId="256"/>
            <ac:spMk id="94" creationId="{0C86F510-F3FF-043D-5278-BB4EB397EF71}"/>
          </ac:spMkLst>
        </pc:spChg>
        <pc:spChg chg="del mod">
          <ac:chgData name="慎太郎 平田" userId="aee4c546cff3ee13" providerId="LiveId" clId="{44E24E55-03F9-419F-B474-7915F7BCC9C1}" dt="2025-03-17T11:22:26.513" v="1756" actId="478"/>
          <ac:spMkLst>
            <pc:docMk/>
            <pc:sldMk cId="0" sldId="256"/>
            <ac:spMk id="140" creationId="{BC7195F1-5ED1-3C36-6A4A-F8108D8E9F40}"/>
          </ac:spMkLst>
        </pc:spChg>
        <pc:spChg chg="del mod">
          <ac:chgData name="慎太郎 平田" userId="aee4c546cff3ee13" providerId="LiveId" clId="{44E24E55-03F9-419F-B474-7915F7BCC9C1}" dt="2025-03-17T11:22:26.513" v="1756" actId="478"/>
          <ac:spMkLst>
            <pc:docMk/>
            <pc:sldMk cId="0" sldId="256"/>
            <ac:spMk id="204" creationId="{80BF3BC2-57D6-4B32-1D0B-DA91F8C8263A}"/>
          </ac:spMkLst>
        </pc:spChg>
        <pc:spChg chg="mod">
          <ac:chgData name="慎太郎 平田" userId="aee4c546cff3ee13" providerId="LiveId" clId="{44E24E55-03F9-419F-B474-7915F7BCC9C1}" dt="2025-03-17T13:57:25.213" v="3902" actId="1076"/>
          <ac:spMkLst>
            <pc:docMk/>
            <pc:sldMk cId="0" sldId="256"/>
            <ac:spMk id="206" creationId="{33D6BF3B-2B84-06EF-EA7B-AB8F68F859DE}"/>
          </ac:spMkLst>
        </pc:spChg>
        <pc:spChg chg="mod">
          <ac:chgData name="慎太郎 平田" userId="aee4c546cff3ee13" providerId="LiveId" clId="{44E24E55-03F9-419F-B474-7915F7BCC9C1}" dt="2025-03-17T13:57:29.168" v="3903" actId="1076"/>
          <ac:spMkLst>
            <pc:docMk/>
            <pc:sldMk cId="0" sldId="256"/>
            <ac:spMk id="207" creationId="{45869B88-A09C-BB7D-51AA-7BF903DBCA81}"/>
          </ac:spMkLst>
        </pc:spChg>
        <pc:spChg chg="del">
          <ac:chgData name="慎太郎 平田" userId="aee4c546cff3ee13" providerId="LiveId" clId="{44E24E55-03F9-419F-B474-7915F7BCC9C1}" dt="2025-03-16T17:24:00.959" v="825" actId="478"/>
          <ac:spMkLst>
            <pc:docMk/>
            <pc:sldMk cId="0" sldId="256"/>
            <ac:spMk id="2053" creationId="{B8D96C83-EC83-ACBD-DA09-AF9B85EE99FB}"/>
          </ac:spMkLst>
        </pc:spChg>
        <pc:spChg chg="del">
          <ac:chgData name="慎太郎 平田" userId="aee4c546cff3ee13" providerId="LiveId" clId="{44E24E55-03F9-419F-B474-7915F7BCC9C1}" dt="2025-03-16T17:52:30.996" v="1073" actId="478"/>
          <ac:spMkLst>
            <pc:docMk/>
            <pc:sldMk cId="0" sldId="256"/>
            <ac:spMk id="2054" creationId="{AA81CB0F-D273-A300-4850-97D2AE591F42}"/>
          </ac:spMkLst>
        </pc:spChg>
        <pc:picChg chg="add mod">
          <ac:chgData name="慎太郎 平田" userId="aee4c546cff3ee13" providerId="LiveId" clId="{44E24E55-03F9-419F-B474-7915F7BCC9C1}" dt="2025-03-17T16:39:13.089" v="6019" actId="1076"/>
          <ac:picMkLst>
            <pc:docMk/>
            <pc:sldMk cId="0" sldId="256"/>
            <ac:picMk id="36" creationId="{D0B9BBE0-B620-6CDD-2B33-083A10C60C02}"/>
          </ac:picMkLst>
        </pc:picChg>
        <pc:picChg chg="add mod">
          <ac:chgData name="慎太郎 平田" userId="aee4c546cff3ee13" providerId="LiveId" clId="{44E24E55-03F9-419F-B474-7915F7BCC9C1}" dt="2025-03-17T16:13:43.239" v="5134" actId="1076"/>
          <ac:picMkLst>
            <pc:docMk/>
            <pc:sldMk cId="0" sldId="256"/>
            <ac:picMk id="52" creationId="{7B8A0014-3032-6F9F-919A-6F3D235F8A83}"/>
          </ac:picMkLst>
        </pc:picChg>
        <pc:picChg chg="add mod">
          <ac:chgData name="慎太郎 平田" userId="aee4c546cff3ee13" providerId="LiveId" clId="{44E24E55-03F9-419F-B474-7915F7BCC9C1}" dt="2025-03-17T16:13:43.239" v="5134" actId="1076"/>
          <ac:picMkLst>
            <pc:docMk/>
            <pc:sldMk cId="0" sldId="256"/>
            <ac:picMk id="54" creationId="{929566C8-7DD5-4659-F76C-F61ACCFEE01D}"/>
          </ac:picMkLst>
        </pc:picChg>
        <pc:picChg chg="add mod modCrop">
          <ac:chgData name="慎太郎 平田" userId="aee4c546cff3ee13" providerId="LiveId" clId="{44E24E55-03F9-419F-B474-7915F7BCC9C1}" dt="2025-03-17T16:13:43.239" v="5134" actId="1076"/>
          <ac:picMkLst>
            <pc:docMk/>
            <pc:sldMk cId="0" sldId="256"/>
            <ac:picMk id="57" creationId="{D950CDE5-842F-C77C-ACAE-0616F246C0FC}"/>
          </ac:picMkLst>
        </pc:picChg>
        <pc:picChg chg="del mod">
          <ac:chgData name="慎太郎 平田" userId="aee4c546cff3ee13" providerId="LiveId" clId="{44E24E55-03F9-419F-B474-7915F7BCC9C1}" dt="2025-03-17T11:22:26.513" v="1756" actId="478"/>
          <ac:picMkLst>
            <pc:docMk/>
            <pc:sldMk cId="0" sldId="256"/>
            <ac:picMk id="76" creationId="{65A57688-F360-DE5C-C3B1-11330F4E02A8}"/>
          </ac:picMkLst>
        </pc:picChg>
        <pc:picChg chg="add mod">
          <ac:chgData name="慎太郎 平田" userId="aee4c546cff3ee13" providerId="LiveId" clId="{44E24E55-03F9-419F-B474-7915F7BCC9C1}" dt="2025-03-17T13:58:07.917" v="3910" actId="1076"/>
          <ac:picMkLst>
            <pc:docMk/>
            <pc:sldMk cId="0" sldId="256"/>
            <ac:picMk id="1026" creationId="{A0A31008-64B0-C28F-F9CA-1EA9ACEACDD1}"/>
          </ac:picMkLst>
        </pc:picChg>
        <pc:picChg chg="del">
          <ac:chgData name="慎太郎 平田" userId="aee4c546cff3ee13" providerId="LiveId" clId="{44E24E55-03F9-419F-B474-7915F7BCC9C1}" dt="2025-03-16T18:38:06.153" v="1377" actId="478"/>
          <ac:picMkLst>
            <pc:docMk/>
            <pc:sldMk cId="0" sldId="256"/>
            <ac:picMk id="2050" creationId="{871A1C5E-A7C7-55E5-FAC3-7E8DCF411E1A}"/>
          </ac:picMkLst>
        </pc:picChg>
      </pc:sldChg>
      <pc:sldChg chg="addSp delSp modSp add del mod">
        <pc:chgData name="慎太郎 平田" userId="aee4c546cff3ee13" providerId="LiveId" clId="{44E24E55-03F9-419F-B474-7915F7BCC9C1}" dt="2025-03-17T16:41:47.829" v="6107" actId="2696"/>
        <pc:sldMkLst>
          <pc:docMk/>
          <pc:sldMk cId="2342797157" sldId="257"/>
        </pc:sldMkLst>
        <pc:spChg chg="add del mod">
          <ac:chgData name="慎太郎 平田" userId="aee4c546cff3ee13" providerId="LiveId" clId="{44E24E55-03F9-419F-B474-7915F7BCC9C1}" dt="2025-03-16T16:32:51.850" v="740" actId="1076"/>
          <ac:spMkLst>
            <pc:docMk/>
            <pc:sldMk cId="2342797157" sldId="257"/>
            <ac:spMk id="3" creationId="{01362574-EF47-1686-BD64-B7944A6F3DF3}"/>
          </ac:spMkLst>
        </pc:spChg>
        <pc:spChg chg="mod">
          <ac:chgData name="慎太郎 平田" userId="aee4c546cff3ee13" providerId="LiveId" clId="{44E24E55-03F9-419F-B474-7915F7BCC9C1}" dt="2025-03-16T16:32:51.850" v="740" actId="1076"/>
          <ac:spMkLst>
            <pc:docMk/>
            <pc:sldMk cId="2342797157" sldId="257"/>
            <ac:spMk id="5" creationId="{0522125F-5C22-F647-1BD0-383EE62BCD2A}"/>
          </ac:spMkLst>
        </pc:spChg>
        <pc:spChg chg="del">
          <ac:chgData name="慎太郎 平田" userId="aee4c546cff3ee13" providerId="LiveId" clId="{44E24E55-03F9-419F-B474-7915F7BCC9C1}" dt="2025-03-16T15:48:04.677" v="203" actId="478"/>
          <ac:spMkLst>
            <pc:docMk/>
            <pc:sldMk cId="2342797157" sldId="257"/>
            <ac:spMk id="6" creationId="{10ED8457-5392-114A-6A74-A950858660DF}"/>
          </ac:spMkLst>
        </pc:spChg>
        <pc:spChg chg="del">
          <ac:chgData name="慎太郎 平田" userId="aee4c546cff3ee13" providerId="LiveId" clId="{44E24E55-03F9-419F-B474-7915F7BCC9C1}" dt="2025-03-16T15:48:07.307" v="204" actId="478"/>
          <ac:spMkLst>
            <pc:docMk/>
            <pc:sldMk cId="2342797157" sldId="257"/>
            <ac:spMk id="7" creationId="{00000000-0000-0000-0000-000000000000}"/>
          </ac:spMkLst>
        </pc:spChg>
        <pc:spChg chg="del">
          <ac:chgData name="慎太郎 平田" userId="aee4c546cff3ee13" providerId="LiveId" clId="{44E24E55-03F9-419F-B474-7915F7BCC9C1}" dt="2025-03-16T15:48:07.307" v="204" actId="478"/>
          <ac:spMkLst>
            <pc:docMk/>
            <pc:sldMk cId="2342797157" sldId="257"/>
            <ac:spMk id="12" creationId="{09416F3C-AFCE-7D75-5E5A-4D406864053B}"/>
          </ac:spMkLst>
        </pc:spChg>
        <pc:spChg chg="mod">
          <ac:chgData name="慎太郎 平田" userId="aee4c546cff3ee13" providerId="LiveId" clId="{44E24E55-03F9-419F-B474-7915F7BCC9C1}" dt="2025-03-16T14:35:53.459" v="2" actId="20577"/>
          <ac:spMkLst>
            <pc:docMk/>
            <pc:sldMk cId="2342797157" sldId="257"/>
            <ac:spMk id="14" creationId="{6F831657-911B-7085-5507-100992EDC98A}"/>
          </ac:spMkLst>
        </pc:spChg>
        <pc:spChg chg="add del">
          <ac:chgData name="慎太郎 平田" userId="aee4c546cff3ee13" providerId="LiveId" clId="{44E24E55-03F9-419F-B474-7915F7BCC9C1}" dt="2025-03-16T15:46:44.838" v="194" actId="22"/>
          <ac:spMkLst>
            <pc:docMk/>
            <pc:sldMk cId="2342797157" sldId="257"/>
            <ac:spMk id="21" creationId="{F7B110B0-422F-A118-CAF9-7DBA0986E400}"/>
          </ac:spMkLst>
        </pc:spChg>
        <pc:spChg chg="add del mod">
          <ac:chgData name="慎太郎 平田" userId="aee4c546cff3ee13" providerId="LiveId" clId="{44E24E55-03F9-419F-B474-7915F7BCC9C1}" dt="2025-03-16T15:53:28.742" v="262" actId="478"/>
          <ac:spMkLst>
            <pc:docMk/>
            <pc:sldMk cId="2342797157" sldId="257"/>
            <ac:spMk id="22" creationId="{506F738D-83C0-6F9B-4317-1B2E4E4478FB}"/>
          </ac:spMkLst>
        </pc:spChg>
        <pc:spChg chg="add del mod">
          <ac:chgData name="慎太郎 平田" userId="aee4c546cff3ee13" providerId="LiveId" clId="{44E24E55-03F9-419F-B474-7915F7BCC9C1}" dt="2025-03-16T15:53:28.742" v="262" actId="478"/>
          <ac:spMkLst>
            <pc:docMk/>
            <pc:sldMk cId="2342797157" sldId="257"/>
            <ac:spMk id="23" creationId="{C84509B8-B967-3DD4-9DFF-F1E04CA6EE48}"/>
          </ac:spMkLst>
        </pc:spChg>
        <pc:spChg chg="add del mod">
          <ac:chgData name="慎太郎 平田" userId="aee4c546cff3ee13" providerId="LiveId" clId="{44E24E55-03F9-419F-B474-7915F7BCC9C1}" dt="2025-03-16T15:53:28.742" v="262" actId="478"/>
          <ac:spMkLst>
            <pc:docMk/>
            <pc:sldMk cId="2342797157" sldId="257"/>
            <ac:spMk id="24" creationId="{F25F4A8D-DE83-F612-38AE-7AF846BA3E4B}"/>
          </ac:spMkLst>
        </pc:spChg>
        <pc:spChg chg="add mod">
          <ac:chgData name="慎太郎 平田" userId="aee4c546cff3ee13" providerId="LiveId" clId="{44E24E55-03F9-419F-B474-7915F7BCC9C1}" dt="2025-03-16T15:54:47.203" v="270" actId="1076"/>
          <ac:spMkLst>
            <pc:docMk/>
            <pc:sldMk cId="2342797157" sldId="257"/>
            <ac:spMk id="25" creationId="{C525A62B-2B83-8884-B897-A470B52042E2}"/>
          </ac:spMkLst>
        </pc:spChg>
        <pc:spChg chg="add mod">
          <ac:chgData name="慎太郎 平田" userId="aee4c546cff3ee13" providerId="LiveId" clId="{44E24E55-03F9-419F-B474-7915F7BCC9C1}" dt="2025-03-16T16:32:51.850" v="740" actId="1076"/>
          <ac:spMkLst>
            <pc:docMk/>
            <pc:sldMk cId="2342797157" sldId="257"/>
            <ac:spMk id="29" creationId="{310117B1-68B6-377B-A096-4BB97B3E4DCB}"/>
          </ac:spMkLst>
        </pc:spChg>
        <pc:spChg chg="del">
          <ac:chgData name="慎太郎 平田" userId="aee4c546cff3ee13" providerId="LiveId" clId="{44E24E55-03F9-419F-B474-7915F7BCC9C1}" dt="2025-03-16T15:00:54.387" v="80" actId="478"/>
          <ac:spMkLst>
            <pc:docMk/>
            <pc:sldMk cId="2342797157" sldId="257"/>
            <ac:spMk id="30" creationId="{283C5FC2-CE7A-21C9-0EB6-CEEE9C4627D8}"/>
          </ac:spMkLst>
        </pc:spChg>
        <pc:spChg chg="add mod">
          <ac:chgData name="慎太郎 平田" userId="aee4c546cff3ee13" providerId="LiveId" clId="{44E24E55-03F9-419F-B474-7915F7BCC9C1}" dt="2025-03-16T16:31:28.469" v="731" actId="1076"/>
          <ac:spMkLst>
            <pc:docMk/>
            <pc:sldMk cId="2342797157" sldId="257"/>
            <ac:spMk id="30" creationId="{D5A7BFD6-F0E2-9E08-B4EF-681A192E4B49}"/>
          </ac:spMkLst>
        </pc:spChg>
        <pc:spChg chg="add mod">
          <ac:chgData name="慎太郎 平田" userId="aee4c546cff3ee13" providerId="LiveId" clId="{44E24E55-03F9-419F-B474-7915F7BCC9C1}" dt="2025-03-16T16:32:51.850" v="740" actId="1076"/>
          <ac:spMkLst>
            <pc:docMk/>
            <pc:sldMk cId="2342797157" sldId="257"/>
            <ac:spMk id="31" creationId="{0882F915-348E-E5CA-ACFF-D193CD7C005D}"/>
          </ac:spMkLst>
        </pc:spChg>
        <pc:spChg chg="del">
          <ac:chgData name="慎太郎 平田" userId="aee4c546cff3ee13" providerId="LiveId" clId="{44E24E55-03F9-419F-B474-7915F7BCC9C1}" dt="2025-03-16T15:48:07.307" v="204" actId="478"/>
          <ac:spMkLst>
            <pc:docMk/>
            <pc:sldMk cId="2342797157" sldId="257"/>
            <ac:spMk id="32" creationId="{4CCD5447-6919-DA1F-5074-120B8EB3DD0F}"/>
          </ac:spMkLst>
        </pc:spChg>
        <pc:spChg chg="add mod">
          <ac:chgData name="慎太郎 平田" userId="aee4c546cff3ee13" providerId="LiveId" clId="{44E24E55-03F9-419F-B474-7915F7BCC9C1}" dt="2025-03-16T15:57:49.152" v="327" actId="20577"/>
          <ac:spMkLst>
            <pc:docMk/>
            <pc:sldMk cId="2342797157" sldId="257"/>
            <ac:spMk id="38" creationId="{E529A36B-3553-45A9-E131-D6966AC6AB3F}"/>
          </ac:spMkLst>
        </pc:spChg>
        <pc:spChg chg="add mod">
          <ac:chgData name="慎太郎 平田" userId="aee4c546cff3ee13" providerId="LiveId" clId="{44E24E55-03F9-419F-B474-7915F7BCC9C1}" dt="2025-03-16T16:32:51.850" v="740" actId="1076"/>
          <ac:spMkLst>
            <pc:docMk/>
            <pc:sldMk cId="2342797157" sldId="257"/>
            <ac:spMk id="39" creationId="{6BD8E03A-4767-D16E-4E25-702BC0770ACD}"/>
          </ac:spMkLst>
        </pc:spChg>
        <pc:spChg chg="del">
          <ac:chgData name="慎太郎 平田" userId="aee4c546cff3ee13" providerId="LiveId" clId="{44E24E55-03F9-419F-B474-7915F7BCC9C1}" dt="2025-03-16T15:00:54.387" v="80" actId="478"/>
          <ac:spMkLst>
            <pc:docMk/>
            <pc:sldMk cId="2342797157" sldId="257"/>
            <ac:spMk id="39" creationId="{7E2E67DB-187F-5486-464F-EC698BC1C133}"/>
          </ac:spMkLst>
        </pc:spChg>
        <pc:spChg chg="del">
          <ac:chgData name="慎太郎 平田" userId="aee4c546cff3ee13" providerId="LiveId" clId="{44E24E55-03F9-419F-B474-7915F7BCC9C1}" dt="2025-03-16T15:48:07.307" v="204" actId="478"/>
          <ac:spMkLst>
            <pc:docMk/>
            <pc:sldMk cId="2342797157" sldId="257"/>
            <ac:spMk id="40" creationId="{3B456FCA-75CE-2764-1113-A73E800CE318}"/>
          </ac:spMkLst>
        </pc:spChg>
        <pc:spChg chg="del">
          <ac:chgData name="慎太郎 平田" userId="aee4c546cff3ee13" providerId="LiveId" clId="{44E24E55-03F9-419F-B474-7915F7BCC9C1}" dt="2025-03-16T15:48:07.307" v="204" actId="478"/>
          <ac:spMkLst>
            <pc:docMk/>
            <pc:sldMk cId="2342797157" sldId="257"/>
            <ac:spMk id="41" creationId="{AEFDB2EA-95DE-5613-0E3E-DBAF410620B0}"/>
          </ac:spMkLst>
        </pc:spChg>
        <pc:spChg chg="add mod">
          <ac:chgData name="慎太郎 平田" userId="aee4c546cff3ee13" providerId="LiveId" clId="{44E24E55-03F9-419F-B474-7915F7BCC9C1}" dt="2025-03-16T16:32:51.850" v="740" actId="1076"/>
          <ac:spMkLst>
            <pc:docMk/>
            <pc:sldMk cId="2342797157" sldId="257"/>
            <ac:spMk id="42" creationId="{183C4FE9-565F-D3AA-4928-A53202146D90}"/>
          </ac:spMkLst>
        </pc:spChg>
        <pc:spChg chg="del mod">
          <ac:chgData name="慎太郎 平田" userId="aee4c546cff3ee13" providerId="LiveId" clId="{44E24E55-03F9-419F-B474-7915F7BCC9C1}" dt="2025-03-16T15:47:16.465" v="202" actId="478"/>
          <ac:spMkLst>
            <pc:docMk/>
            <pc:sldMk cId="2342797157" sldId="257"/>
            <ac:spMk id="43" creationId="{292B67AD-0E6B-2D51-5E99-E6EE9DACBF3C}"/>
          </ac:spMkLst>
        </pc:spChg>
        <pc:spChg chg="add mod">
          <ac:chgData name="慎太郎 平田" userId="aee4c546cff3ee13" providerId="LiveId" clId="{44E24E55-03F9-419F-B474-7915F7BCC9C1}" dt="2025-03-16T17:44:41.313" v="1026" actId="1076"/>
          <ac:spMkLst>
            <pc:docMk/>
            <pc:sldMk cId="2342797157" sldId="257"/>
            <ac:spMk id="44" creationId="{2F87E34B-4DD5-A81D-4CCF-094A73C83BFD}"/>
          </ac:spMkLst>
        </pc:spChg>
        <pc:spChg chg="del">
          <ac:chgData name="慎太郎 平田" userId="aee4c546cff3ee13" providerId="LiveId" clId="{44E24E55-03F9-419F-B474-7915F7BCC9C1}" dt="2025-03-16T15:00:54.387" v="80" actId="478"/>
          <ac:spMkLst>
            <pc:docMk/>
            <pc:sldMk cId="2342797157" sldId="257"/>
            <ac:spMk id="44" creationId="{89CE0460-20BA-481D-4F94-9F5A2646B5EE}"/>
          </ac:spMkLst>
        </pc:spChg>
        <pc:spChg chg="add mod">
          <ac:chgData name="慎太郎 平田" userId="aee4c546cff3ee13" providerId="LiveId" clId="{44E24E55-03F9-419F-B474-7915F7BCC9C1}" dt="2025-03-16T16:32:51.850" v="740" actId="1076"/>
          <ac:spMkLst>
            <pc:docMk/>
            <pc:sldMk cId="2342797157" sldId="257"/>
            <ac:spMk id="45" creationId="{07408DE2-783C-9687-1D78-BBE48211FAE3}"/>
          </ac:spMkLst>
        </pc:spChg>
        <pc:spChg chg="add mod">
          <ac:chgData name="慎太郎 平田" userId="aee4c546cff3ee13" providerId="LiveId" clId="{44E24E55-03F9-419F-B474-7915F7BCC9C1}" dt="2025-03-16T16:32:51.850" v="740" actId="1076"/>
          <ac:spMkLst>
            <pc:docMk/>
            <pc:sldMk cId="2342797157" sldId="257"/>
            <ac:spMk id="46" creationId="{9AE9AD7F-75D4-6917-848A-5487B3432A39}"/>
          </ac:spMkLst>
        </pc:spChg>
        <pc:spChg chg="del">
          <ac:chgData name="慎太郎 平田" userId="aee4c546cff3ee13" providerId="LiveId" clId="{44E24E55-03F9-419F-B474-7915F7BCC9C1}" dt="2025-03-16T15:00:42.078" v="76" actId="478"/>
          <ac:spMkLst>
            <pc:docMk/>
            <pc:sldMk cId="2342797157" sldId="257"/>
            <ac:spMk id="47" creationId="{6996AB2B-F89E-311C-5B69-CF45409560C5}"/>
          </ac:spMkLst>
        </pc:spChg>
        <pc:spChg chg="add del mod">
          <ac:chgData name="慎太郎 平田" userId="aee4c546cff3ee13" providerId="LiveId" clId="{44E24E55-03F9-419F-B474-7915F7BCC9C1}" dt="2025-03-16T16:04:06.145" v="502" actId="478"/>
          <ac:spMkLst>
            <pc:docMk/>
            <pc:sldMk cId="2342797157" sldId="257"/>
            <ac:spMk id="47" creationId="{C4ECCD73-2316-4661-1287-9F692DFBCD8D}"/>
          </ac:spMkLst>
        </pc:spChg>
        <pc:spChg chg="add mod">
          <ac:chgData name="慎太郎 平田" userId="aee4c546cff3ee13" providerId="LiveId" clId="{44E24E55-03F9-419F-B474-7915F7BCC9C1}" dt="2025-03-16T16:09:40.227" v="543" actId="20577"/>
          <ac:spMkLst>
            <pc:docMk/>
            <pc:sldMk cId="2342797157" sldId="257"/>
            <ac:spMk id="48" creationId="{32B54F5F-9D03-692D-A2D4-4561DBD196D3}"/>
          </ac:spMkLst>
        </pc:spChg>
        <pc:spChg chg="add del mod ord">
          <ac:chgData name="慎太郎 平田" userId="aee4c546cff3ee13" providerId="LiveId" clId="{44E24E55-03F9-419F-B474-7915F7BCC9C1}" dt="2025-03-16T16:16:21.117" v="701" actId="478"/>
          <ac:spMkLst>
            <pc:docMk/>
            <pc:sldMk cId="2342797157" sldId="257"/>
            <ac:spMk id="49" creationId="{D1BC9749-04D8-EE97-A126-E071B967BF30}"/>
          </ac:spMkLst>
        </pc:spChg>
        <pc:spChg chg="mod">
          <ac:chgData name="慎太郎 平田" userId="aee4c546cff3ee13" providerId="LiveId" clId="{44E24E55-03F9-419F-B474-7915F7BCC9C1}" dt="2025-03-16T15:49:41.698" v="241" actId="1076"/>
          <ac:spMkLst>
            <pc:docMk/>
            <pc:sldMk cId="2342797157" sldId="257"/>
            <ac:spMk id="51" creationId="{6A67876F-0EC2-5F1B-26AB-029C304B0BDD}"/>
          </ac:spMkLst>
        </pc:spChg>
        <pc:spChg chg="del">
          <ac:chgData name="慎太郎 平田" userId="aee4c546cff3ee13" providerId="LiveId" clId="{44E24E55-03F9-419F-B474-7915F7BCC9C1}" dt="2025-03-16T15:48:07.307" v="204" actId="478"/>
          <ac:spMkLst>
            <pc:docMk/>
            <pc:sldMk cId="2342797157" sldId="257"/>
            <ac:spMk id="52" creationId="{D572CFAD-3741-E051-E6E1-7557888BCB76}"/>
          </ac:spMkLst>
        </pc:spChg>
        <pc:spChg chg="del">
          <ac:chgData name="慎太郎 平田" userId="aee4c546cff3ee13" providerId="LiveId" clId="{44E24E55-03F9-419F-B474-7915F7BCC9C1}" dt="2025-03-16T15:48:07.307" v="204" actId="478"/>
          <ac:spMkLst>
            <pc:docMk/>
            <pc:sldMk cId="2342797157" sldId="257"/>
            <ac:spMk id="53" creationId="{2348154E-0392-F1A0-B561-AB566D5F53CB}"/>
          </ac:spMkLst>
        </pc:spChg>
        <pc:spChg chg="add del mod ord">
          <ac:chgData name="慎太郎 平田" userId="aee4c546cff3ee13" providerId="LiveId" clId="{44E24E55-03F9-419F-B474-7915F7BCC9C1}" dt="2025-03-16T16:16:39.522" v="707" actId="478"/>
          <ac:spMkLst>
            <pc:docMk/>
            <pc:sldMk cId="2342797157" sldId="257"/>
            <ac:spMk id="54" creationId="{3DA74C90-2359-5CF3-4B48-7B1413CBE68C}"/>
          </ac:spMkLst>
        </pc:spChg>
        <pc:spChg chg="mod">
          <ac:chgData name="慎太郎 平田" userId="aee4c546cff3ee13" providerId="LiveId" clId="{44E24E55-03F9-419F-B474-7915F7BCC9C1}" dt="2025-03-16T15:50:00.386" v="246" actId="1076"/>
          <ac:spMkLst>
            <pc:docMk/>
            <pc:sldMk cId="2342797157" sldId="257"/>
            <ac:spMk id="55" creationId="{3A4C6330-D6A3-BE30-D33E-7CA55AB19D96}"/>
          </ac:spMkLst>
        </pc:spChg>
        <pc:spChg chg="add mod ord">
          <ac:chgData name="慎太郎 平田" userId="aee4c546cff3ee13" providerId="LiveId" clId="{44E24E55-03F9-419F-B474-7915F7BCC9C1}" dt="2025-03-16T16:16:36.005" v="706" actId="167"/>
          <ac:spMkLst>
            <pc:docMk/>
            <pc:sldMk cId="2342797157" sldId="257"/>
            <ac:spMk id="56" creationId="{F9BA447A-2396-8C18-D9E1-9AEF07800ECC}"/>
          </ac:spMkLst>
        </pc:spChg>
        <pc:spChg chg="mod">
          <ac:chgData name="慎太郎 平田" userId="aee4c546cff3ee13" providerId="LiveId" clId="{44E24E55-03F9-419F-B474-7915F7BCC9C1}" dt="2025-03-16T17:36:38.630" v="913" actId="20577"/>
          <ac:spMkLst>
            <pc:docMk/>
            <pc:sldMk cId="2342797157" sldId="257"/>
            <ac:spMk id="61" creationId="{F6EAEE1E-D019-FE44-8F5E-AC3638D6DA89}"/>
          </ac:spMkLst>
        </pc:spChg>
        <pc:spChg chg="add mod ord">
          <ac:chgData name="慎太郎 平田" userId="aee4c546cff3ee13" providerId="LiveId" clId="{44E24E55-03F9-419F-B474-7915F7BCC9C1}" dt="2025-03-16T16:16:50.566" v="710" actId="167"/>
          <ac:spMkLst>
            <pc:docMk/>
            <pc:sldMk cId="2342797157" sldId="257"/>
            <ac:spMk id="62" creationId="{B6EC993D-444D-32FE-49F4-5EFCABA91F7B}"/>
          </ac:spMkLst>
        </pc:spChg>
        <pc:spChg chg="del mod">
          <ac:chgData name="慎太郎 平田" userId="aee4c546cff3ee13" providerId="LiveId" clId="{44E24E55-03F9-419F-B474-7915F7BCC9C1}" dt="2025-03-16T15:00:55.827" v="81" actId="478"/>
          <ac:spMkLst>
            <pc:docMk/>
            <pc:sldMk cId="2342797157" sldId="257"/>
            <ac:spMk id="62" creationId="{EC5D382D-5DD8-B00D-64D1-4AE09C058912}"/>
          </ac:spMkLst>
        </pc:spChg>
        <pc:spChg chg="del">
          <ac:chgData name="慎太郎 平田" userId="aee4c546cff3ee13" providerId="LiveId" clId="{44E24E55-03F9-419F-B474-7915F7BCC9C1}" dt="2025-03-16T15:00:54.387" v="80" actId="478"/>
          <ac:spMkLst>
            <pc:docMk/>
            <pc:sldMk cId="2342797157" sldId="257"/>
            <ac:spMk id="63" creationId="{25D8BD67-54D3-8173-C223-9A79F0137A0A}"/>
          </ac:spMkLst>
        </pc:spChg>
        <pc:spChg chg="add del mod">
          <ac:chgData name="慎太郎 平田" userId="aee4c546cff3ee13" providerId="LiveId" clId="{44E24E55-03F9-419F-B474-7915F7BCC9C1}" dt="2025-03-16T16:32:51.850" v="740" actId="1076"/>
          <ac:spMkLst>
            <pc:docMk/>
            <pc:sldMk cId="2342797157" sldId="257"/>
            <ac:spMk id="63" creationId="{A825EDE0-D9A7-486B-464E-E9F6F3C03AFE}"/>
          </ac:spMkLst>
        </pc:spChg>
        <pc:spChg chg="del">
          <ac:chgData name="慎太郎 平田" userId="aee4c546cff3ee13" providerId="LiveId" clId="{44E24E55-03F9-419F-B474-7915F7BCC9C1}" dt="2025-03-16T15:00:54.387" v="80" actId="478"/>
          <ac:spMkLst>
            <pc:docMk/>
            <pc:sldMk cId="2342797157" sldId="257"/>
            <ac:spMk id="67" creationId="{11B1BC2E-69FC-7EAC-2AD2-782087B69E09}"/>
          </ac:spMkLst>
        </pc:spChg>
        <pc:spChg chg="add del mod">
          <ac:chgData name="慎太郎 平田" userId="aee4c546cff3ee13" providerId="LiveId" clId="{44E24E55-03F9-419F-B474-7915F7BCC9C1}" dt="2025-03-16T16:32:01.444" v="737" actId="478"/>
          <ac:spMkLst>
            <pc:docMk/>
            <pc:sldMk cId="2342797157" sldId="257"/>
            <ac:spMk id="67" creationId="{68FA1118-7C37-389C-E5C7-944A4F939490}"/>
          </ac:spMkLst>
        </pc:spChg>
        <pc:spChg chg="add del mod">
          <ac:chgData name="慎太郎 平田" userId="aee4c546cff3ee13" providerId="LiveId" clId="{44E24E55-03F9-419F-B474-7915F7BCC9C1}" dt="2025-03-16T16:31:06.504" v="722" actId="478"/>
          <ac:spMkLst>
            <pc:docMk/>
            <pc:sldMk cId="2342797157" sldId="257"/>
            <ac:spMk id="68" creationId="{CCE18006-FF74-CAC7-21F1-32E0BC75C160}"/>
          </ac:spMkLst>
        </pc:spChg>
        <pc:spChg chg="add del mod">
          <ac:chgData name="慎太郎 平田" userId="aee4c546cff3ee13" providerId="LiveId" clId="{44E24E55-03F9-419F-B474-7915F7BCC9C1}" dt="2025-03-16T16:32:07.108" v="738" actId="478"/>
          <ac:spMkLst>
            <pc:docMk/>
            <pc:sldMk cId="2342797157" sldId="257"/>
            <ac:spMk id="69" creationId="{89FE76CD-3361-5180-F3FE-84A72B8EF43B}"/>
          </ac:spMkLst>
        </pc:spChg>
        <pc:spChg chg="del">
          <ac:chgData name="慎太郎 平田" userId="aee4c546cff3ee13" providerId="LiveId" clId="{44E24E55-03F9-419F-B474-7915F7BCC9C1}" dt="2025-03-16T15:00:54.387" v="80" actId="478"/>
          <ac:spMkLst>
            <pc:docMk/>
            <pc:sldMk cId="2342797157" sldId="257"/>
            <ac:spMk id="69" creationId="{F17B67EE-B745-E6CF-2B99-7B3BE3FA565B}"/>
          </ac:spMkLst>
        </pc:spChg>
        <pc:spChg chg="del">
          <ac:chgData name="慎太郎 平田" userId="aee4c546cff3ee13" providerId="LiveId" clId="{44E24E55-03F9-419F-B474-7915F7BCC9C1}" dt="2025-03-16T15:48:07.307" v="204" actId="478"/>
          <ac:spMkLst>
            <pc:docMk/>
            <pc:sldMk cId="2342797157" sldId="257"/>
            <ac:spMk id="70" creationId="{85DCA139-4FEF-8E3B-D386-9E66A2294330}"/>
          </ac:spMkLst>
        </pc:spChg>
        <pc:spChg chg="add del mod">
          <ac:chgData name="慎太郎 平田" userId="aee4c546cff3ee13" providerId="LiveId" clId="{44E24E55-03F9-419F-B474-7915F7BCC9C1}" dt="2025-03-16T16:32:09.206" v="739" actId="478"/>
          <ac:spMkLst>
            <pc:docMk/>
            <pc:sldMk cId="2342797157" sldId="257"/>
            <ac:spMk id="71" creationId="{36111AC4-9350-C474-1684-E8F217DA5735}"/>
          </ac:spMkLst>
        </pc:spChg>
        <pc:spChg chg="mod">
          <ac:chgData name="慎太郎 平田" userId="aee4c546cff3ee13" providerId="LiveId" clId="{44E24E55-03F9-419F-B474-7915F7BCC9C1}" dt="2025-03-16T15:49:33.710" v="240" actId="14100"/>
          <ac:spMkLst>
            <pc:docMk/>
            <pc:sldMk cId="2342797157" sldId="257"/>
            <ac:spMk id="72" creationId="{00000000-0000-0000-0000-000000000000}"/>
          </ac:spMkLst>
        </pc:spChg>
        <pc:spChg chg="mod">
          <ac:chgData name="慎太郎 平田" userId="aee4c546cff3ee13" providerId="LiveId" clId="{44E24E55-03F9-419F-B474-7915F7BCC9C1}" dt="2025-03-16T15:00:02.198" v="61" actId="14100"/>
          <ac:spMkLst>
            <pc:docMk/>
            <pc:sldMk cId="2342797157" sldId="257"/>
            <ac:spMk id="73" creationId="{B7411783-1D57-49D6-8190-88BD76902E84}"/>
          </ac:spMkLst>
        </pc:spChg>
        <pc:spChg chg="del">
          <ac:chgData name="慎太郎 平田" userId="aee4c546cff3ee13" providerId="LiveId" clId="{44E24E55-03F9-419F-B474-7915F7BCC9C1}" dt="2025-03-16T16:09:58.641" v="547" actId="478"/>
          <ac:spMkLst>
            <pc:docMk/>
            <pc:sldMk cId="2342797157" sldId="257"/>
            <ac:spMk id="80" creationId="{289FBD8C-6D22-122D-8F27-B4119AAE980A}"/>
          </ac:spMkLst>
        </pc:spChg>
        <pc:spChg chg="mod">
          <ac:chgData name="慎太郎 平田" userId="aee4c546cff3ee13" providerId="LiveId" clId="{44E24E55-03F9-419F-B474-7915F7BCC9C1}" dt="2025-03-16T16:17:29.432" v="712" actId="1076"/>
          <ac:spMkLst>
            <pc:docMk/>
            <pc:sldMk cId="2342797157" sldId="257"/>
            <ac:spMk id="81" creationId="{95A8AA29-1221-3989-5519-F514DF46E769}"/>
          </ac:spMkLst>
        </pc:spChg>
        <pc:spChg chg="del">
          <ac:chgData name="慎太郎 平田" userId="aee4c546cff3ee13" providerId="LiveId" clId="{44E24E55-03F9-419F-B474-7915F7BCC9C1}" dt="2025-03-16T15:00:57.108" v="82" actId="478"/>
          <ac:spMkLst>
            <pc:docMk/>
            <pc:sldMk cId="2342797157" sldId="257"/>
            <ac:spMk id="86" creationId="{DBDBD643-4093-55DE-AA5B-1045269BC4E9}"/>
          </ac:spMkLst>
        </pc:spChg>
        <pc:spChg chg="del">
          <ac:chgData name="慎太郎 平田" userId="aee4c546cff3ee13" providerId="LiveId" clId="{44E24E55-03F9-419F-B474-7915F7BCC9C1}" dt="2025-03-16T15:00:54.387" v="80" actId="478"/>
          <ac:spMkLst>
            <pc:docMk/>
            <pc:sldMk cId="2342797157" sldId="257"/>
            <ac:spMk id="89" creationId="{5DFA389A-0B7F-5F9A-8D6A-ABCFFD5D2453}"/>
          </ac:spMkLst>
        </pc:spChg>
        <pc:spChg chg="del">
          <ac:chgData name="慎太郎 平田" userId="aee4c546cff3ee13" providerId="LiveId" clId="{44E24E55-03F9-419F-B474-7915F7BCC9C1}" dt="2025-03-16T15:00:54.387" v="80" actId="478"/>
          <ac:spMkLst>
            <pc:docMk/>
            <pc:sldMk cId="2342797157" sldId="257"/>
            <ac:spMk id="90" creationId="{8714C48C-0083-8C66-8F61-76B4304F49B9}"/>
          </ac:spMkLst>
        </pc:spChg>
        <pc:spChg chg="del">
          <ac:chgData name="慎太郎 平田" userId="aee4c546cff3ee13" providerId="LiveId" clId="{44E24E55-03F9-419F-B474-7915F7BCC9C1}" dt="2025-03-16T15:00:34.565" v="71" actId="478"/>
          <ac:spMkLst>
            <pc:docMk/>
            <pc:sldMk cId="2342797157" sldId="257"/>
            <ac:spMk id="91" creationId="{F4891DE2-96A2-DE10-54D7-A6A3288422E3}"/>
          </ac:spMkLst>
        </pc:spChg>
        <pc:spChg chg="mod">
          <ac:chgData name="慎太郎 平田" userId="aee4c546cff3ee13" providerId="LiveId" clId="{44E24E55-03F9-419F-B474-7915F7BCC9C1}" dt="2025-03-16T15:49:48.450" v="242" actId="1076"/>
          <ac:spMkLst>
            <pc:docMk/>
            <pc:sldMk cId="2342797157" sldId="257"/>
            <ac:spMk id="95" creationId="{151AD668-A2AB-94CE-F1C5-7938688A5CBD}"/>
          </ac:spMkLst>
        </pc:spChg>
        <pc:spChg chg="del">
          <ac:chgData name="慎太郎 平田" userId="aee4c546cff3ee13" providerId="LiveId" clId="{44E24E55-03F9-419F-B474-7915F7BCC9C1}" dt="2025-03-16T16:10:03.089" v="549" actId="478"/>
          <ac:spMkLst>
            <pc:docMk/>
            <pc:sldMk cId="2342797157" sldId="257"/>
            <ac:spMk id="97" creationId="{289FBD8C-6D22-122D-8F27-B4119AAE980A}"/>
          </ac:spMkLst>
        </pc:spChg>
        <pc:spChg chg="mod">
          <ac:chgData name="慎太郎 平田" userId="aee4c546cff3ee13" providerId="LiveId" clId="{44E24E55-03F9-419F-B474-7915F7BCC9C1}" dt="2025-03-16T15:51:40.095" v="254" actId="1076"/>
          <ac:spMkLst>
            <pc:docMk/>
            <pc:sldMk cId="2342797157" sldId="257"/>
            <ac:spMk id="98" creationId="{4DA137BE-9B7D-5E7B-E589-1CA76A6B2DED}"/>
          </ac:spMkLst>
        </pc:spChg>
        <pc:spChg chg="del">
          <ac:chgData name="慎太郎 平田" userId="aee4c546cff3ee13" providerId="LiveId" clId="{44E24E55-03F9-419F-B474-7915F7BCC9C1}" dt="2025-03-16T16:09:56.717" v="546" actId="478"/>
          <ac:spMkLst>
            <pc:docMk/>
            <pc:sldMk cId="2342797157" sldId="257"/>
            <ac:spMk id="99" creationId="{289FBD8C-6D22-122D-8F27-B4119AAE980A}"/>
          </ac:spMkLst>
        </pc:spChg>
        <pc:spChg chg="mod">
          <ac:chgData name="慎太郎 平田" userId="aee4c546cff3ee13" providerId="LiveId" clId="{44E24E55-03F9-419F-B474-7915F7BCC9C1}" dt="2025-03-16T16:17:24.309" v="711" actId="1076"/>
          <ac:spMkLst>
            <pc:docMk/>
            <pc:sldMk cId="2342797157" sldId="257"/>
            <ac:spMk id="101" creationId="{95A8AA29-1221-3989-5519-F514DF46E769}"/>
          </ac:spMkLst>
        </pc:spChg>
        <pc:spChg chg="del">
          <ac:chgData name="慎太郎 平田" userId="aee4c546cff3ee13" providerId="LiveId" clId="{44E24E55-03F9-419F-B474-7915F7BCC9C1}" dt="2025-03-16T16:10:00.860" v="548" actId="478"/>
          <ac:spMkLst>
            <pc:docMk/>
            <pc:sldMk cId="2342797157" sldId="257"/>
            <ac:spMk id="102" creationId="{95A8AA29-1221-3989-5519-F514DF46E769}"/>
          </ac:spMkLst>
        </pc:spChg>
        <pc:spChg chg="del mod">
          <ac:chgData name="慎太郎 平田" userId="aee4c546cff3ee13" providerId="LiveId" clId="{44E24E55-03F9-419F-B474-7915F7BCC9C1}" dt="2025-03-16T15:00:11.068" v="64" actId="478"/>
          <ac:spMkLst>
            <pc:docMk/>
            <pc:sldMk cId="2342797157" sldId="257"/>
            <ac:spMk id="111" creationId="{DB946800-3341-DF5B-3745-5BEA5A470EC8}"/>
          </ac:spMkLst>
        </pc:spChg>
        <pc:spChg chg="del">
          <ac:chgData name="慎太郎 平田" userId="aee4c546cff3ee13" providerId="LiveId" clId="{44E24E55-03F9-419F-B474-7915F7BCC9C1}" dt="2025-03-16T15:00:12.105" v="65" actId="478"/>
          <ac:spMkLst>
            <pc:docMk/>
            <pc:sldMk cId="2342797157" sldId="257"/>
            <ac:spMk id="114" creationId="{26963501-B49F-F678-139E-980CBD927F59}"/>
          </ac:spMkLst>
        </pc:spChg>
        <pc:spChg chg="del">
          <ac:chgData name="慎太郎 平田" userId="aee4c546cff3ee13" providerId="LiveId" clId="{44E24E55-03F9-419F-B474-7915F7BCC9C1}" dt="2025-03-16T15:48:07.307" v="204" actId="478"/>
          <ac:spMkLst>
            <pc:docMk/>
            <pc:sldMk cId="2342797157" sldId="257"/>
            <ac:spMk id="1026" creationId="{F2BCBC9F-67B6-3424-CA0A-CC528A7B73AE}"/>
          </ac:spMkLst>
        </pc:spChg>
        <pc:spChg chg="del">
          <ac:chgData name="慎太郎 平田" userId="aee4c546cff3ee13" providerId="LiveId" clId="{44E24E55-03F9-419F-B474-7915F7BCC9C1}" dt="2025-03-16T15:48:07.307" v="204" actId="478"/>
          <ac:spMkLst>
            <pc:docMk/>
            <pc:sldMk cId="2342797157" sldId="257"/>
            <ac:spMk id="1033" creationId="{F41AF948-7FAF-B9A6-7709-52FA86489126}"/>
          </ac:spMkLst>
        </pc:spChg>
        <pc:picChg chg="add mod">
          <ac:chgData name="慎太郎 平田" userId="aee4c546cff3ee13" providerId="LiveId" clId="{44E24E55-03F9-419F-B474-7915F7BCC9C1}" dt="2025-03-16T16:12:15.384" v="570" actId="1076"/>
          <ac:picMkLst>
            <pc:docMk/>
            <pc:sldMk cId="2342797157" sldId="257"/>
            <ac:picMk id="2" creationId="{2A4EDB5C-8C4C-B9AA-526E-D6D57C80A837}"/>
          </ac:picMkLst>
        </pc:picChg>
        <pc:picChg chg="del">
          <ac:chgData name="慎太郎 平田" userId="aee4c546cff3ee13" providerId="LiveId" clId="{44E24E55-03F9-419F-B474-7915F7BCC9C1}" dt="2025-03-16T16:03:52.046" v="500" actId="478"/>
          <ac:picMkLst>
            <pc:docMk/>
            <pc:sldMk cId="2342797157" sldId="257"/>
            <ac:picMk id="27" creationId="{00000000-0000-0000-0000-000000000000}"/>
          </ac:picMkLst>
        </pc:picChg>
        <pc:picChg chg="del">
          <ac:chgData name="慎太郎 平田" userId="aee4c546cff3ee13" providerId="LiveId" clId="{44E24E55-03F9-419F-B474-7915F7BCC9C1}" dt="2025-03-16T16:03:52.780" v="501" actId="478"/>
          <ac:picMkLst>
            <pc:docMk/>
            <pc:sldMk cId="2342797157" sldId="257"/>
            <ac:picMk id="28" creationId="{00000000-0000-0000-0000-000000000000}"/>
          </ac:picMkLst>
        </pc:picChg>
        <pc:picChg chg="del">
          <ac:chgData name="慎太郎 平田" userId="aee4c546cff3ee13" providerId="LiveId" clId="{44E24E55-03F9-419F-B474-7915F7BCC9C1}" dt="2025-03-16T15:00:37.089" v="72" actId="478"/>
          <ac:picMkLst>
            <pc:docMk/>
            <pc:sldMk cId="2342797157" sldId="257"/>
            <ac:picMk id="46" creationId="{0C311C91-03AB-2838-9A0A-00660464AC88}"/>
          </ac:picMkLst>
        </pc:picChg>
        <pc:picChg chg="del">
          <ac:chgData name="慎太郎 平田" userId="aee4c546cff3ee13" providerId="LiveId" clId="{44E24E55-03F9-419F-B474-7915F7BCC9C1}" dt="2025-03-16T15:00:37.709" v="73" actId="478"/>
          <ac:picMkLst>
            <pc:docMk/>
            <pc:sldMk cId="2342797157" sldId="257"/>
            <ac:picMk id="49" creationId="{F872F003-266D-3730-E260-6FCEC7F004BA}"/>
          </ac:picMkLst>
        </pc:picChg>
        <pc:picChg chg="add del mod">
          <ac:chgData name="慎太郎 平田" userId="aee4c546cff3ee13" providerId="LiveId" clId="{44E24E55-03F9-419F-B474-7915F7BCC9C1}" dt="2025-03-16T16:30:47.478" v="717" actId="478"/>
          <ac:picMkLst>
            <pc:docMk/>
            <pc:sldMk cId="2342797157" sldId="257"/>
            <ac:picMk id="74" creationId="{E9200441-FC86-6D41-866E-0F5FE06C4086}"/>
          </ac:picMkLst>
        </pc:picChg>
        <pc:picChg chg="del">
          <ac:chgData name="慎太郎 平田" userId="aee4c546cff3ee13" providerId="LiveId" clId="{44E24E55-03F9-419F-B474-7915F7BCC9C1}" dt="2025-03-16T15:00:38.339" v="74" actId="478"/>
          <ac:picMkLst>
            <pc:docMk/>
            <pc:sldMk cId="2342797157" sldId="257"/>
            <ac:picMk id="75" creationId="{0A986C1B-B5B6-C659-4DC2-5CD8B89F2DAB}"/>
          </ac:picMkLst>
        </pc:picChg>
        <pc:picChg chg="del">
          <ac:chgData name="慎太郎 平田" userId="aee4c546cff3ee13" providerId="LiveId" clId="{44E24E55-03F9-419F-B474-7915F7BCC9C1}" dt="2025-03-16T16:03:51.274" v="499" actId="478"/>
          <ac:picMkLst>
            <pc:docMk/>
            <pc:sldMk cId="2342797157" sldId="257"/>
            <ac:picMk id="87" creationId="{3564006D-A64D-AA75-5B0A-22F605313F77}"/>
          </ac:picMkLst>
        </pc:picChg>
        <pc:picChg chg="del">
          <ac:chgData name="慎太郎 平田" userId="aee4c546cff3ee13" providerId="LiveId" clId="{44E24E55-03F9-419F-B474-7915F7BCC9C1}" dt="2025-03-16T16:03:50.485" v="498" actId="478"/>
          <ac:picMkLst>
            <pc:docMk/>
            <pc:sldMk cId="2342797157" sldId="257"/>
            <ac:picMk id="88" creationId="{F13E13F7-46CE-7360-705F-8FC0544382E1}"/>
          </ac:picMkLst>
        </pc:picChg>
        <pc:picChg chg="del">
          <ac:chgData name="慎太郎 平田" userId="aee4c546cff3ee13" providerId="LiveId" clId="{44E24E55-03F9-419F-B474-7915F7BCC9C1}" dt="2025-03-16T14:57:59" v="5" actId="478"/>
          <ac:picMkLst>
            <pc:docMk/>
            <pc:sldMk cId="2342797157" sldId="257"/>
            <ac:picMk id="92" creationId="{1CFF3EE7-50F1-D25B-C070-CAB3FA257D6A}"/>
          </ac:picMkLst>
        </pc:picChg>
        <pc:picChg chg="del">
          <ac:chgData name="慎太郎 平田" userId="aee4c546cff3ee13" providerId="LiveId" clId="{44E24E55-03F9-419F-B474-7915F7BCC9C1}" dt="2025-03-16T16:03:49.517" v="497" actId="478"/>
          <ac:picMkLst>
            <pc:docMk/>
            <pc:sldMk cId="2342797157" sldId="257"/>
            <ac:picMk id="107" creationId="{ED7D3C0A-7BB0-839B-FAE1-14ADF5D89794}"/>
          </ac:picMkLst>
        </pc:picChg>
        <pc:picChg chg="del mod">
          <ac:chgData name="慎太郎 平田" userId="aee4c546cff3ee13" providerId="LiveId" clId="{44E24E55-03F9-419F-B474-7915F7BCC9C1}" dt="2025-03-16T15:00:24.574" v="69" actId="478"/>
          <ac:picMkLst>
            <pc:docMk/>
            <pc:sldMk cId="2342797157" sldId="257"/>
            <ac:picMk id="110" creationId="{8ABBC78C-592F-FC6F-F31C-D6F0AE031833}"/>
          </ac:picMkLst>
        </pc:picChg>
        <pc:picChg chg="del">
          <ac:chgData name="慎太郎 平田" userId="aee4c546cff3ee13" providerId="LiveId" clId="{44E24E55-03F9-419F-B474-7915F7BCC9C1}" dt="2025-03-16T15:00:08.529" v="62" actId="478"/>
          <ac:picMkLst>
            <pc:docMk/>
            <pc:sldMk cId="2342797157" sldId="257"/>
            <ac:picMk id="1028" creationId="{731FEA8B-8DED-C8B0-EE43-B205B8BC373E}"/>
          </ac:picMkLst>
        </pc:picChg>
        <pc:picChg chg="add mod">
          <ac:chgData name="慎太郎 平田" userId="aee4c546cff3ee13" providerId="LiveId" clId="{44E24E55-03F9-419F-B474-7915F7BCC9C1}" dt="2025-03-16T16:12:18.064" v="571" actId="1076"/>
          <ac:picMkLst>
            <pc:docMk/>
            <pc:sldMk cId="2342797157" sldId="257"/>
            <ac:picMk id="1028" creationId="{DE0A28D6-FE92-49C3-950B-2E20FC5312B7}"/>
          </ac:picMkLst>
        </pc:picChg>
      </pc:sldChg>
      <pc:sldChg chg="modSp add del mod">
        <pc:chgData name="慎太郎 平田" userId="aee4c546cff3ee13" providerId="LiveId" clId="{44E24E55-03F9-419F-B474-7915F7BCC9C1}" dt="2025-03-17T16:41:52.115" v="6108" actId="2696"/>
        <pc:sldMkLst>
          <pc:docMk/>
          <pc:sldMk cId="2220672520" sldId="258"/>
        </pc:sldMkLst>
        <pc:spChg chg="mod">
          <ac:chgData name="慎太郎 平田" userId="aee4c546cff3ee13" providerId="LiveId" clId="{44E24E55-03F9-419F-B474-7915F7BCC9C1}" dt="2025-03-16T15:55:03.758" v="272" actId="1076"/>
          <ac:spMkLst>
            <pc:docMk/>
            <pc:sldMk cId="2220672520" sldId="258"/>
            <ac:spMk id="50" creationId="{E5BAFBFE-F71C-31C2-C2BF-E002B93A2A80}"/>
          </ac:spMkLst>
        </pc:spChg>
        <pc:spChg chg="mod">
          <ac:chgData name="慎太郎 平田" userId="aee4c546cff3ee13" providerId="LiveId" clId="{44E24E55-03F9-419F-B474-7915F7BCC9C1}" dt="2025-03-16T18:34:31.320" v="1335" actId="207"/>
          <ac:spMkLst>
            <pc:docMk/>
            <pc:sldMk cId="2220672520" sldId="258"/>
            <ac:spMk id="116" creationId="{50C5D3BB-4923-3B8E-8908-A60C8BC48CB6}"/>
          </ac:spMkLst>
        </pc:spChg>
      </pc:sldChg>
      <pc:sldChg chg="addSp delSp modSp add mod ord">
        <pc:chgData name="慎太郎 平田" userId="aee4c546cff3ee13" providerId="LiveId" clId="{44E24E55-03F9-419F-B474-7915F7BCC9C1}" dt="2025-03-17T16:18:07.001" v="5244" actId="1076"/>
        <pc:sldMkLst>
          <pc:docMk/>
          <pc:sldMk cId="3602915809" sldId="259"/>
        </pc:sldMkLst>
        <pc:spChg chg="mod ord">
          <ac:chgData name="慎太郎 平田" userId="aee4c546cff3ee13" providerId="LiveId" clId="{44E24E55-03F9-419F-B474-7915F7BCC9C1}" dt="2025-03-17T16:15:58.437" v="5233" actId="14100"/>
          <ac:spMkLst>
            <pc:docMk/>
            <pc:sldMk cId="3602915809" sldId="259"/>
            <ac:spMk id="3" creationId="{3D2EA5A7-F3D6-AD88-CB33-1D22682F9849}"/>
          </ac:spMkLst>
        </pc:spChg>
        <pc:spChg chg="mod">
          <ac:chgData name="慎太郎 平田" userId="aee4c546cff3ee13" providerId="LiveId" clId="{44E24E55-03F9-419F-B474-7915F7BCC9C1}" dt="2025-03-16T17:44:09.721" v="1022" actId="14100"/>
          <ac:spMkLst>
            <pc:docMk/>
            <pc:sldMk cId="3602915809" sldId="259"/>
            <ac:spMk id="5" creationId="{2DCBDD67-2029-A0C2-F952-128EAAA0E9EF}"/>
          </ac:spMkLst>
        </pc:spChg>
        <pc:spChg chg="add del mod">
          <ac:chgData name="慎太郎 平田" userId="aee4c546cff3ee13" providerId="LiveId" clId="{44E24E55-03F9-419F-B474-7915F7BCC9C1}" dt="2025-03-16T17:35:04.922" v="899" actId="478"/>
          <ac:spMkLst>
            <pc:docMk/>
            <pc:sldMk cId="3602915809" sldId="259"/>
            <ac:spMk id="6" creationId="{DBD133D0-8BAA-5FDA-D746-A488F7CD7D18}"/>
          </ac:spMkLst>
        </pc:spChg>
        <pc:spChg chg="add del mod">
          <ac:chgData name="慎太郎 平田" userId="aee4c546cff3ee13" providerId="LiveId" clId="{44E24E55-03F9-419F-B474-7915F7BCC9C1}" dt="2025-03-16T17:35:06.813" v="902" actId="478"/>
          <ac:spMkLst>
            <pc:docMk/>
            <pc:sldMk cId="3602915809" sldId="259"/>
            <ac:spMk id="7" creationId="{7886ED48-909F-EF57-6F62-C9BD05917616}"/>
          </ac:spMkLst>
        </pc:spChg>
        <pc:spChg chg="add del mod">
          <ac:chgData name="慎太郎 平田" userId="aee4c546cff3ee13" providerId="LiveId" clId="{44E24E55-03F9-419F-B474-7915F7BCC9C1}" dt="2025-03-16T17:35:05.641" v="900" actId="478"/>
          <ac:spMkLst>
            <pc:docMk/>
            <pc:sldMk cId="3602915809" sldId="259"/>
            <ac:spMk id="12" creationId="{547C865C-C9B5-2A1A-80EB-C2284A43740E}"/>
          </ac:spMkLst>
        </pc:spChg>
        <pc:spChg chg="add del mod">
          <ac:chgData name="慎太郎 平田" userId="aee4c546cff3ee13" providerId="LiveId" clId="{44E24E55-03F9-419F-B474-7915F7BCC9C1}" dt="2025-03-16T17:35:06.294" v="901" actId="478"/>
          <ac:spMkLst>
            <pc:docMk/>
            <pc:sldMk cId="3602915809" sldId="259"/>
            <ac:spMk id="13" creationId="{8E041CBD-9F94-3929-437E-9AB886B7463F}"/>
          </ac:spMkLst>
        </pc:spChg>
        <pc:spChg chg="add mod">
          <ac:chgData name="慎太郎 平田" userId="aee4c546cff3ee13" providerId="LiveId" clId="{44E24E55-03F9-419F-B474-7915F7BCC9C1}" dt="2025-03-17T16:15:58.437" v="5233" actId="14100"/>
          <ac:spMkLst>
            <pc:docMk/>
            <pc:sldMk cId="3602915809" sldId="259"/>
            <ac:spMk id="16" creationId="{6E68A3B2-7686-D290-35E8-37AB38891623}"/>
          </ac:spMkLst>
        </pc:spChg>
        <pc:spChg chg="add mod">
          <ac:chgData name="慎太郎 平田" userId="aee4c546cff3ee13" providerId="LiveId" clId="{44E24E55-03F9-419F-B474-7915F7BCC9C1}" dt="2025-03-16T17:44:02.191" v="1020" actId="14100"/>
          <ac:spMkLst>
            <pc:docMk/>
            <pc:sldMk cId="3602915809" sldId="259"/>
            <ac:spMk id="21" creationId="{504A5436-58DB-8567-A377-35F386F85317}"/>
          </ac:spMkLst>
        </pc:spChg>
        <pc:spChg chg="add del mod">
          <ac:chgData name="慎太郎 平田" userId="aee4c546cff3ee13" providerId="LiveId" clId="{44E24E55-03F9-419F-B474-7915F7BCC9C1}" dt="2025-03-17T16:18:07.001" v="5244" actId="1076"/>
          <ac:spMkLst>
            <pc:docMk/>
            <pc:sldMk cId="3602915809" sldId="259"/>
            <ac:spMk id="22" creationId="{EC5118F8-64EE-088B-B41B-858E6C3E3A04}"/>
          </ac:spMkLst>
        </pc:spChg>
        <pc:spChg chg="add mod">
          <ac:chgData name="慎太郎 平田" userId="aee4c546cff3ee13" providerId="LiveId" clId="{44E24E55-03F9-419F-B474-7915F7BCC9C1}" dt="2025-03-17T16:18:07.001" v="5244" actId="1076"/>
          <ac:spMkLst>
            <pc:docMk/>
            <pc:sldMk cId="3602915809" sldId="259"/>
            <ac:spMk id="23" creationId="{ADF0F303-DED0-A283-7148-8D1F6F88E8A1}"/>
          </ac:spMkLst>
        </pc:spChg>
        <pc:spChg chg="add mod">
          <ac:chgData name="慎太郎 平田" userId="aee4c546cff3ee13" providerId="LiveId" clId="{44E24E55-03F9-419F-B474-7915F7BCC9C1}" dt="2025-03-16T17:36:51.859" v="914"/>
          <ac:spMkLst>
            <pc:docMk/>
            <pc:sldMk cId="3602915809" sldId="259"/>
            <ac:spMk id="24" creationId="{5A5C4259-91A5-4963-4EDE-0DD5EBB9CE18}"/>
          </ac:spMkLst>
        </pc:spChg>
        <pc:spChg chg="add del mod">
          <ac:chgData name="慎太郎 平田" userId="aee4c546cff3ee13" providerId="LiveId" clId="{44E24E55-03F9-419F-B474-7915F7BCC9C1}" dt="2025-03-16T17:41:56.250" v="972"/>
          <ac:spMkLst>
            <pc:docMk/>
            <pc:sldMk cId="3602915809" sldId="259"/>
            <ac:spMk id="25" creationId="{EACD3B4A-6674-75B0-AED0-F09E873D65E2}"/>
          </ac:spMkLst>
        </pc:spChg>
        <pc:spChg chg="add mod">
          <ac:chgData name="慎太郎 平田" userId="aee4c546cff3ee13" providerId="LiveId" clId="{44E24E55-03F9-419F-B474-7915F7BCC9C1}" dt="2025-03-16T17:46:16.964" v="1055" actId="1076"/>
          <ac:spMkLst>
            <pc:docMk/>
            <pc:sldMk cId="3602915809" sldId="259"/>
            <ac:spMk id="27" creationId="{4AC877B5-435A-1580-7064-7E86DCE10D15}"/>
          </ac:spMkLst>
        </pc:spChg>
        <pc:spChg chg="add mod">
          <ac:chgData name="慎太郎 平田" userId="aee4c546cff3ee13" providerId="LiveId" clId="{44E24E55-03F9-419F-B474-7915F7BCC9C1}" dt="2025-03-16T17:42:50.762" v="1005"/>
          <ac:spMkLst>
            <pc:docMk/>
            <pc:sldMk cId="3602915809" sldId="259"/>
            <ac:spMk id="28" creationId="{45789482-9089-DF48-C8AA-2482C0AD8C74}"/>
          </ac:spMkLst>
        </pc:spChg>
        <pc:spChg chg="add del mod">
          <ac:chgData name="慎太郎 平田" userId="aee4c546cff3ee13" providerId="LiveId" clId="{44E24E55-03F9-419F-B474-7915F7BCC9C1}" dt="2025-03-17T11:51:21.159" v="2252" actId="478"/>
          <ac:spMkLst>
            <pc:docMk/>
            <pc:sldMk cId="3602915809" sldId="259"/>
            <ac:spMk id="28" creationId="{C03EA6F8-E1B7-D323-3D72-2E8BCB627C20}"/>
          </ac:spMkLst>
        </pc:spChg>
        <pc:spChg chg="del">
          <ac:chgData name="慎太郎 平田" userId="aee4c546cff3ee13" providerId="LiveId" clId="{44E24E55-03F9-419F-B474-7915F7BCC9C1}" dt="2025-03-16T17:31:20.972" v="851" actId="478"/>
          <ac:spMkLst>
            <pc:docMk/>
            <pc:sldMk cId="3602915809" sldId="259"/>
            <ac:spMk id="29" creationId="{7AC9F4AF-31D6-FB41-2B3D-77BFA018F7FB}"/>
          </ac:spMkLst>
        </pc:spChg>
        <pc:spChg chg="add mod ord">
          <ac:chgData name="慎太郎 平田" userId="aee4c546cff3ee13" providerId="LiveId" clId="{44E24E55-03F9-419F-B474-7915F7BCC9C1}" dt="2025-03-17T16:18:07.001" v="5244" actId="1076"/>
          <ac:spMkLst>
            <pc:docMk/>
            <pc:sldMk cId="3602915809" sldId="259"/>
            <ac:spMk id="29" creationId="{AD22B33C-D542-0DCE-613B-4A776CA050C5}"/>
          </ac:spMkLst>
        </pc:spChg>
        <pc:spChg chg="add del mod">
          <ac:chgData name="慎太郎 平田" userId="aee4c546cff3ee13" providerId="LiveId" clId="{44E24E55-03F9-419F-B474-7915F7BCC9C1}" dt="2025-03-17T11:39:02.116" v="1913" actId="478"/>
          <ac:spMkLst>
            <pc:docMk/>
            <pc:sldMk cId="3602915809" sldId="259"/>
            <ac:spMk id="30" creationId="{A99D4D39-EEAE-BC7C-4732-ED7A32938AFD}"/>
          </ac:spMkLst>
        </pc:spChg>
        <pc:spChg chg="del">
          <ac:chgData name="慎太郎 平田" userId="aee4c546cff3ee13" providerId="LiveId" clId="{44E24E55-03F9-419F-B474-7915F7BCC9C1}" dt="2025-03-16T17:31:29.238" v="854" actId="478"/>
          <ac:spMkLst>
            <pc:docMk/>
            <pc:sldMk cId="3602915809" sldId="259"/>
            <ac:spMk id="30" creationId="{BB6FDAE4-33E1-2D9A-CCA1-39B24061E49A}"/>
          </ac:spMkLst>
        </pc:spChg>
        <pc:spChg chg="add mod">
          <ac:chgData name="慎太郎 平田" userId="aee4c546cff3ee13" providerId="LiveId" clId="{44E24E55-03F9-419F-B474-7915F7BCC9C1}" dt="2025-03-17T12:20:31.129" v="2758" actId="1076"/>
          <ac:spMkLst>
            <pc:docMk/>
            <pc:sldMk cId="3602915809" sldId="259"/>
            <ac:spMk id="31" creationId="{1AD69831-4DF0-0EB4-0841-D1DFFAE9C1AE}"/>
          </ac:spMkLst>
        </pc:spChg>
        <pc:spChg chg="del">
          <ac:chgData name="慎太郎 平田" userId="aee4c546cff3ee13" providerId="LiveId" clId="{44E24E55-03F9-419F-B474-7915F7BCC9C1}" dt="2025-03-16T17:31:29.238" v="854" actId="478"/>
          <ac:spMkLst>
            <pc:docMk/>
            <pc:sldMk cId="3602915809" sldId="259"/>
            <ac:spMk id="31" creationId="{B20D3B77-CD56-F82D-4590-1FB634402D72}"/>
          </ac:spMkLst>
        </pc:spChg>
        <pc:spChg chg="add mod">
          <ac:chgData name="慎太郎 平田" userId="aee4c546cff3ee13" providerId="LiveId" clId="{44E24E55-03F9-419F-B474-7915F7BCC9C1}" dt="2025-03-16T17:46:11.279" v="1054" actId="1076"/>
          <ac:spMkLst>
            <pc:docMk/>
            <pc:sldMk cId="3602915809" sldId="259"/>
            <ac:spMk id="32" creationId="{1F7045AF-E8B8-A33F-4892-7C1D79286938}"/>
          </ac:spMkLst>
        </pc:spChg>
        <pc:spChg chg="add mod ord">
          <ac:chgData name="慎太郎 平田" userId="aee4c546cff3ee13" providerId="LiveId" clId="{44E24E55-03F9-419F-B474-7915F7BCC9C1}" dt="2025-03-17T16:18:07.001" v="5244" actId="1076"/>
          <ac:spMkLst>
            <pc:docMk/>
            <pc:sldMk cId="3602915809" sldId="259"/>
            <ac:spMk id="37" creationId="{6A55478A-8E6C-AA39-1BD7-710892A0B29F}"/>
          </ac:spMkLst>
        </pc:spChg>
        <pc:spChg chg="add del mod">
          <ac:chgData name="慎太郎 平田" userId="aee4c546cff3ee13" providerId="LiveId" clId="{44E24E55-03F9-419F-B474-7915F7BCC9C1}" dt="2025-03-16T17:44:53.937" v="1029" actId="478"/>
          <ac:spMkLst>
            <pc:docMk/>
            <pc:sldMk cId="3602915809" sldId="259"/>
            <ac:spMk id="37" creationId="{F9E93F1A-DF4E-2853-A54E-F8DA852F9F0A}"/>
          </ac:spMkLst>
        </pc:spChg>
        <pc:spChg chg="del">
          <ac:chgData name="慎太郎 平田" userId="aee4c546cff3ee13" providerId="LiveId" clId="{44E24E55-03F9-419F-B474-7915F7BCC9C1}" dt="2025-03-16T17:31:29.238" v="854" actId="478"/>
          <ac:spMkLst>
            <pc:docMk/>
            <pc:sldMk cId="3602915809" sldId="259"/>
            <ac:spMk id="38" creationId="{0494DCDB-7E03-4266-8F1F-92AC354572DE}"/>
          </ac:spMkLst>
        </pc:spChg>
        <pc:spChg chg="add mod">
          <ac:chgData name="慎太郎 平田" userId="aee4c546cff3ee13" providerId="LiveId" clId="{44E24E55-03F9-419F-B474-7915F7BCC9C1}" dt="2025-03-17T12:04:46.094" v="2592"/>
          <ac:spMkLst>
            <pc:docMk/>
            <pc:sldMk cId="3602915809" sldId="259"/>
            <ac:spMk id="38" creationId="{F861C783-F10E-47AB-6A70-FA6AC33170DB}"/>
          </ac:spMkLst>
        </pc:spChg>
        <pc:spChg chg="add del mod ord">
          <ac:chgData name="慎太郎 平田" userId="aee4c546cff3ee13" providerId="LiveId" clId="{44E24E55-03F9-419F-B474-7915F7BCC9C1}" dt="2025-03-17T16:18:07.001" v="5244" actId="1076"/>
          <ac:spMkLst>
            <pc:docMk/>
            <pc:sldMk cId="3602915809" sldId="259"/>
            <ac:spMk id="39" creationId="{199379E1-4298-BDB1-B284-2A9546FD7DC9}"/>
          </ac:spMkLst>
        </pc:spChg>
        <pc:spChg chg="del">
          <ac:chgData name="慎太郎 平田" userId="aee4c546cff3ee13" providerId="LiveId" clId="{44E24E55-03F9-419F-B474-7915F7BCC9C1}" dt="2025-03-16T17:31:22.947" v="852" actId="478"/>
          <ac:spMkLst>
            <pc:docMk/>
            <pc:sldMk cId="3602915809" sldId="259"/>
            <ac:spMk id="39" creationId="{AB2D3C60-9C81-420B-99D6-1F7DAAF46B28}"/>
          </ac:spMkLst>
        </pc:spChg>
        <pc:spChg chg="add mod">
          <ac:chgData name="慎太郎 平田" userId="aee4c546cff3ee13" providerId="LiveId" clId="{44E24E55-03F9-419F-B474-7915F7BCC9C1}" dt="2025-03-16T17:46:03.609" v="1053" actId="1076"/>
          <ac:spMkLst>
            <pc:docMk/>
            <pc:sldMk cId="3602915809" sldId="259"/>
            <ac:spMk id="40" creationId="{68F097D9-339D-938C-E570-B974CFC72E4E}"/>
          </ac:spMkLst>
        </pc:spChg>
        <pc:spChg chg="add mod">
          <ac:chgData name="慎太郎 平田" userId="aee4c546cff3ee13" providerId="LiveId" clId="{44E24E55-03F9-419F-B474-7915F7BCC9C1}" dt="2025-03-17T12:05:39.078" v="2603"/>
          <ac:spMkLst>
            <pc:docMk/>
            <pc:sldMk cId="3602915809" sldId="259"/>
            <ac:spMk id="41" creationId="{199379E1-4298-BDB1-B284-2A9546FD7DC9}"/>
          </ac:spMkLst>
        </pc:spChg>
        <pc:spChg chg="del">
          <ac:chgData name="慎太郎 平田" userId="aee4c546cff3ee13" providerId="LiveId" clId="{44E24E55-03F9-419F-B474-7915F7BCC9C1}" dt="2025-03-16T17:31:29.238" v="854" actId="478"/>
          <ac:spMkLst>
            <pc:docMk/>
            <pc:sldMk cId="3602915809" sldId="259"/>
            <ac:spMk id="42" creationId="{03338C90-D44F-9305-EFDB-40377C7BC3AE}"/>
          </ac:spMkLst>
        </pc:spChg>
        <pc:spChg chg="add mod">
          <ac:chgData name="慎太郎 平田" userId="aee4c546cff3ee13" providerId="LiveId" clId="{44E24E55-03F9-419F-B474-7915F7BCC9C1}" dt="2025-03-17T12:10:36.487" v="2640" actId="688"/>
          <ac:spMkLst>
            <pc:docMk/>
            <pc:sldMk cId="3602915809" sldId="259"/>
            <ac:spMk id="42" creationId="{31635745-955E-C606-F2F0-F093CAF15899}"/>
          </ac:spMkLst>
        </pc:spChg>
        <pc:spChg chg="add mod ord">
          <ac:chgData name="慎太郎 平田" userId="aee4c546cff3ee13" providerId="LiveId" clId="{44E24E55-03F9-419F-B474-7915F7BCC9C1}" dt="2025-03-17T16:18:07.001" v="5244" actId="1076"/>
          <ac:spMkLst>
            <pc:docMk/>
            <pc:sldMk cId="3602915809" sldId="259"/>
            <ac:spMk id="43" creationId="{F57043D7-49DA-D4ED-F692-44AF1EFF5610}"/>
          </ac:spMkLst>
        </pc:spChg>
        <pc:spChg chg="del">
          <ac:chgData name="慎太郎 平田" userId="aee4c546cff3ee13" providerId="LiveId" clId="{44E24E55-03F9-419F-B474-7915F7BCC9C1}" dt="2025-03-16T17:31:29.238" v="854" actId="478"/>
          <ac:spMkLst>
            <pc:docMk/>
            <pc:sldMk cId="3602915809" sldId="259"/>
            <ac:spMk id="44" creationId="{AED16F54-C636-CF0B-9729-C86BB6CF256B}"/>
          </ac:spMkLst>
        </pc:spChg>
        <pc:spChg chg="add mod">
          <ac:chgData name="慎太郎 平田" userId="aee4c546cff3ee13" providerId="LiveId" clId="{44E24E55-03F9-419F-B474-7915F7BCC9C1}" dt="2025-03-17T12:25:16.498" v="2811" actId="1076"/>
          <ac:spMkLst>
            <pc:docMk/>
            <pc:sldMk cId="3602915809" sldId="259"/>
            <ac:spMk id="44" creationId="{C06A23B3-F52B-D3C5-4F6B-4009AC15071E}"/>
          </ac:spMkLst>
        </pc:spChg>
        <pc:spChg chg="del">
          <ac:chgData name="慎太郎 平田" userId="aee4c546cff3ee13" providerId="LiveId" clId="{44E24E55-03F9-419F-B474-7915F7BCC9C1}" dt="2025-03-16T17:31:29.238" v="854" actId="478"/>
          <ac:spMkLst>
            <pc:docMk/>
            <pc:sldMk cId="3602915809" sldId="259"/>
            <ac:spMk id="45" creationId="{5EF1E9F0-E57A-40AC-406A-900908C42E7F}"/>
          </ac:spMkLst>
        </pc:spChg>
        <pc:spChg chg="add del mod">
          <ac:chgData name="慎太郎 平田" userId="aee4c546cff3ee13" providerId="LiveId" clId="{44E24E55-03F9-419F-B474-7915F7BCC9C1}" dt="2025-03-17T12:13:47.002" v="2664" actId="478"/>
          <ac:spMkLst>
            <pc:docMk/>
            <pc:sldMk cId="3602915809" sldId="259"/>
            <ac:spMk id="45" creationId="{791FCFD0-60C2-3473-7640-1A9A477A6338}"/>
          </ac:spMkLst>
        </pc:spChg>
        <pc:spChg chg="add del mod">
          <ac:chgData name="慎太郎 平田" userId="aee4c546cff3ee13" providerId="LiveId" clId="{44E24E55-03F9-419F-B474-7915F7BCC9C1}" dt="2025-03-17T12:13:47.002" v="2664" actId="478"/>
          <ac:spMkLst>
            <pc:docMk/>
            <pc:sldMk cId="3602915809" sldId="259"/>
            <ac:spMk id="46" creationId="{7EA33250-7034-65C8-3D06-79A9CC405F1D}"/>
          </ac:spMkLst>
        </pc:spChg>
        <pc:spChg chg="del">
          <ac:chgData name="慎太郎 平田" userId="aee4c546cff3ee13" providerId="LiveId" clId="{44E24E55-03F9-419F-B474-7915F7BCC9C1}" dt="2025-03-16T17:31:24.998" v="853" actId="478"/>
          <ac:spMkLst>
            <pc:docMk/>
            <pc:sldMk cId="3602915809" sldId="259"/>
            <ac:spMk id="46" creationId="{CE56CAD4-268A-1464-AFCD-67E804A27103}"/>
          </ac:spMkLst>
        </pc:spChg>
        <pc:spChg chg="add mod">
          <ac:chgData name="慎太郎 平田" userId="aee4c546cff3ee13" providerId="LiveId" clId="{44E24E55-03F9-419F-B474-7915F7BCC9C1}" dt="2025-03-17T16:18:07.001" v="5244" actId="1076"/>
          <ac:spMkLst>
            <pc:docMk/>
            <pc:sldMk cId="3602915809" sldId="259"/>
            <ac:spMk id="47" creationId="{8277F1BB-FCB5-2F21-545B-DA8C916DCACB}"/>
          </ac:spMkLst>
        </pc:spChg>
        <pc:spChg chg="mod">
          <ac:chgData name="慎太郎 平田" userId="aee4c546cff3ee13" providerId="LiveId" clId="{44E24E55-03F9-419F-B474-7915F7BCC9C1}" dt="2025-03-17T14:42:34.825" v="4360" actId="20577"/>
          <ac:spMkLst>
            <pc:docMk/>
            <pc:sldMk cId="3602915809" sldId="259"/>
            <ac:spMk id="48" creationId="{5152B835-1D83-CD92-86F2-13D030BCE7B8}"/>
          </ac:spMkLst>
        </pc:spChg>
        <pc:spChg chg="add mod">
          <ac:chgData name="慎太郎 平田" userId="aee4c546cff3ee13" providerId="LiveId" clId="{44E24E55-03F9-419F-B474-7915F7BCC9C1}" dt="2025-03-17T12:43:22.570" v="3220" actId="1076"/>
          <ac:spMkLst>
            <pc:docMk/>
            <pc:sldMk cId="3602915809" sldId="259"/>
            <ac:spMk id="52" creationId="{2FFA5502-FDDB-14DD-7C4E-53E727FF22ED}"/>
          </ac:spMkLst>
        </pc:spChg>
        <pc:spChg chg="add del mod">
          <ac:chgData name="慎太郎 平田" userId="aee4c546cff3ee13" providerId="LiveId" clId="{44E24E55-03F9-419F-B474-7915F7BCC9C1}" dt="2025-03-17T15:10:05.700" v="4411" actId="1076"/>
          <ac:spMkLst>
            <pc:docMk/>
            <pc:sldMk cId="3602915809" sldId="259"/>
            <ac:spMk id="56" creationId="{DE7850A5-380B-F2D9-5BEC-1DCDBC2307E1}"/>
          </ac:spMkLst>
        </pc:spChg>
        <pc:spChg chg="del mod">
          <ac:chgData name="慎太郎 平田" userId="aee4c546cff3ee13" providerId="LiveId" clId="{44E24E55-03F9-419F-B474-7915F7BCC9C1}" dt="2025-03-16T17:31:59.818" v="857" actId="478"/>
          <ac:spMkLst>
            <pc:docMk/>
            <pc:sldMk cId="3602915809" sldId="259"/>
            <ac:spMk id="61" creationId="{0617A407-1945-B9C6-E06C-2DE5E567BC3B}"/>
          </ac:spMkLst>
        </pc:spChg>
        <pc:spChg chg="mod">
          <ac:chgData name="慎太郎 平田" userId="aee4c546cff3ee13" providerId="LiveId" clId="{44E24E55-03F9-419F-B474-7915F7BCC9C1}" dt="2025-03-17T14:25:38.733" v="4163" actId="1076"/>
          <ac:spMkLst>
            <pc:docMk/>
            <pc:sldMk cId="3602915809" sldId="259"/>
            <ac:spMk id="62" creationId="{1E18E8A5-0FCF-84A0-1C1D-D6614ADA18D6}"/>
          </ac:spMkLst>
        </pc:spChg>
        <pc:spChg chg="del">
          <ac:chgData name="慎太郎 平田" userId="aee4c546cff3ee13" providerId="LiveId" clId="{44E24E55-03F9-419F-B474-7915F7BCC9C1}" dt="2025-03-16T17:31:29.238" v="854" actId="478"/>
          <ac:spMkLst>
            <pc:docMk/>
            <pc:sldMk cId="3602915809" sldId="259"/>
            <ac:spMk id="63" creationId="{EFC6AEA1-692D-73A9-20CD-D6BF38AEF8AF}"/>
          </ac:spMkLst>
        </pc:spChg>
        <pc:spChg chg="add mod">
          <ac:chgData name="慎太郎 平田" userId="aee4c546cff3ee13" providerId="LiveId" clId="{44E24E55-03F9-419F-B474-7915F7BCC9C1}" dt="2025-03-17T13:44:14.151" v="3732" actId="1076"/>
          <ac:spMkLst>
            <pc:docMk/>
            <pc:sldMk cId="3602915809" sldId="259"/>
            <ac:spMk id="67" creationId="{399C6BAD-BC37-BB61-2DA6-11B6953DB932}"/>
          </ac:spMkLst>
        </pc:spChg>
        <pc:spChg chg="add mod">
          <ac:chgData name="慎太郎 平田" userId="aee4c546cff3ee13" providerId="LiveId" clId="{44E24E55-03F9-419F-B474-7915F7BCC9C1}" dt="2025-03-17T13:44:19.019" v="3733" actId="1076"/>
          <ac:spMkLst>
            <pc:docMk/>
            <pc:sldMk cId="3602915809" sldId="259"/>
            <ac:spMk id="68" creationId="{38132298-2271-5191-5A9E-B90FDB4F61B3}"/>
          </ac:spMkLst>
        </pc:spChg>
        <pc:spChg chg="add del mod">
          <ac:chgData name="慎太郎 平田" userId="aee4c546cff3ee13" providerId="LiveId" clId="{44E24E55-03F9-419F-B474-7915F7BCC9C1}" dt="2025-03-17T13:00:24.971" v="3238" actId="21"/>
          <ac:spMkLst>
            <pc:docMk/>
            <pc:sldMk cId="3602915809" sldId="259"/>
            <ac:spMk id="74" creationId="{75E276B1-3B45-0B03-DAF2-4A5C69EDD015}"/>
          </ac:spMkLst>
        </pc:spChg>
        <pc:spChg chg="add del mod">
          <ac:chgData name="慎太郎 平田" userId="aee4c546cff3ee13" providerId="LiveId" clId="{44E24E55-03F9-419F-B474-7915F7BCC9C1}" dt="2025-03-17T13:00:24.971" v="3238" actId="21"/>
          <ac:spMkLst>
            <pc:docMk/>
            <pc:sldMk cId="3602915809" sldId="259"/>
            <ac:spMk id="75" creationId="{B13CAEDC-D957-5CA6-73BC-7CE9ED9A1294}"/>
          </ac:spMkLst>
        </pc:spChg>
        <pc:spChg chg="add del mod">
          <ac:chgData name="慎太郎 平田" userId="aee4c546cff3ee13" providerId="LiveId" clId="{44E24E55-03F9-419F-B474-7915F7BCC9C1}" dt="2025-03-17T13:27:06.951" v="3546" actId="478"/>
          <ac:spMkLst>
            <pc:docMk/>
            <pc:sldMk cId="3602915809" sldId="259"/>
            <ac:spMk id="77" creationId="{75E276B1-3B45-0B03-DAF2-4A5C69EDD015}"/>
          </ac:spMkLst>
        </pc:spChg>
        <pc:spChg chg="add del mod">
          <ac:chgData name="慎太郎 平田" userId="aee4c546cff3ee13" providerId="LiveId" clId="{44E24E55-03F9-419F-B474-7915F7BCC9C1}" dt="2025-03-17T13:27:22.372" v="3550" actId="478"/>
          <ac:spMkLst>
            <pc:docMk/>
            <pc:sldMk cId="3602915809" sldId="259"/>
            <ac:spMk id="78" creationId="{B13CAEDC-D957-5CA6-73BC-7CE9ED9A1294}"/>
          </ac:spMkLst>
        </pc:spChg>
        <pc:spChg chg="add del mod">
          <ac:chgData name="慎太郎 平田" userId="aee4c546cff3ee13" providerId="LiveId" clId="{44E24E55-03F9-419F-B474-7915F7BCC9C1}" dt="2025-03-17T13:37:05.583" v="3660" actId="478"/>
          <ac:spMkLst>
            <pc:docMk/>
            <pc:sldMk cId="3602915809" sldId="259"/>
            <ac:spMk id="79" creationId="{18C4060E-E937-0355-D153-635BD340222C}"/>
          </ac:spMkLst>
        </pc:spChg>
        <pc:spChg chg="add del mod">
          <ac:chgData name="慎太郎 平田" userId="aee4c546cff3ee13" providerId="LiveId" clId="{44E24E55-03F9-419F-B474-7915F7BCC9C1}" dt="2025-03-17T13:37:03.076" v="3659" actId="478"/>
          <ac:spMkLst>
            <pc:docMk/>
            <pc:sldMk cId="3602915809" sldId="259"/>
            <ac:spMk id="80" creationId="{17FB61CD-8D2B-329E-7E21-699EF256F815}"/>
          </ac:spMkLst>
        </pc:spChg>
        <pc:spChg chg="mod">
          <ac:chgData name="慎太郎 平田" userId="aee4c546cff3ee13" providerId="LiveId" clId="{44E24E55-03F9-419F-B474-7915F7BCC9C1}" dt="2025-03-17T14:38:55.679" v="4350" actId="1076"/>
          <ac:spMkLst>
            <pc:docMk/>
            <pc:sldMk cId="3602915809" sldId="259"/>
            <ac:spMk id="81" creationId="{32837ACB-A418-D2DE-4940-7C6AC941075A}"/>
          </ac:spMkLst>
        </pc:spChg>
        <pc:spChg chg="add del mod">
          <ac:chgData name="慎太郎 平田" userId="aee4c546cff3ee13" providerId="LiveId" clId="{44E24E55-03F9-419F-B474-7915F7BCC9C1}" dt="2025-03-17T13:16:45.913" v="3316" actId="478"/>
          <ac:spMkLst>
            <pc:docMk/>
            <pc:sldMk cId="3602915809" sldId="259"/>
            <ac:spMk id="82" creationId="{A58EC55F-4A37-A058-7B7B-0F4D9E9E8C43}"/>
          </ac:spMkLst>
        </pc:spChg>
        <pc:spChg chg="add del mod">
          <ac:chgData name="慎太郎 平田" userId="aee4c546cff3ee13" providerId="LiveId" clId="{44E24E55-03F9-419F-B474-7915F7BCC9C1}" dt="2025-03-17T13:17:23.858" v="3374" actId="478"/>
          <ac:spMkLst>
            <pc:docMk/>
            <pc:sldMk cId="3602915809" sldId="259"/>
            <ac:spMk id="83" creationId="{28780DD3-9808-922A-5677-9AE30D9ABE28}"/>
          </ac:spMkLst>
        </pc:spChg>
        <pc:spChg chg="add del mod">
          <ac:chgData name="慎太郎 平田" userId="aee4c546cff3ee13" providerId="LiveId" clId="{44E24E55-03F9-419F-B474-7915F7BCC9C1}" dt="2025-03-17T13:22:32.774" v="3447" actId="478"/>
          <ac:spMkLst>
            <pc:docMk/>
            <pc:sldMk cId="3602915809" sldId="259"/>
            <ac:spMk id="84" creationId="{9BC4D86E-6642-D3C2-C7FC-8BD544E5AAD5}"/>
          </ac:spMkLst>
        </pc:spChg>
        <pc:spChg chg="add mod">
          <ac:chgData name="慎太郎 平田" userId="aee4c546cff3ee13" providerId="LiveId" clId="{44E24E55-03F9-419F-B474-7915F7BCC9C1}" dt="2025-03-17T16:18:07.001" v="5244" actId="1076"/>
          <ac:spMkLst>
            <pc:docMk/>
            <pc:sldMk cId="3602915809" sldId="259"/>
            <ac:spMk id="85" creationId="{1D510063-6DBC-D626-E1F1-E92D2B73FF4A}"/>
          </ac:spMkLst>
        </pc:spChg>
        <pc:spChg chg="add mod">
          <ac:chgData name="慎太郎 平田" userId="aee4c546cff3ee13" providerId="LiveId" clId="{44E24E55-03F9-419F-B474-7915F7BCC9C1}" dt="2025-03-17T13:28:26.270" v="3633" actId="20577"/>
          <ac:spMkLst>
            <pc:docMk/>
            <pc:sldMk cId="3602915809" sldId="259"/>
            <ac:spMk id="86" creationId="{9216EC67-C3AD-8A42-BA13-370CAEB1FC39}"/>
          </ac:spMkLst>
        </pc:spChg>
        <pc:spChg chg="add mod">
          <ac:chgData name="慎太郎 平田" userId="aee4c546cff3ee13" providerId="LiveId" clId="{44E24E55-03F9-419F-B474-7915F7BCC9C1}" dt="2025-03-17T14:02:20.545" v="3973" actId="20577"/>
          <ac:spMkLst>
            <pc:docMk/>
            <pc:sldMk cId="3602915809" sldId="259"/>
            <ac:spMk id="92" creationId="{CE50A695-4880-2BB4-74E6-56F12D528022}"/>
          </ac:spMkLst>
        </pc:spChg>
        <pc:spChg chg="add mod">
          <ac:chgData name="慎太郎 平田" userId="aee4c546cff3ee13" providerId="LiveId" clId="{44E24E55-03F9-419F-B474-7915F7BCC9C1}" dt="2025-03-17T13:45:20.259" v="3750" actId="1076"/>
          <ac:spMkLst>
            <pc:docMk/>
            <pc:sldMk cId="3602915809" sldId="259"/>
            <ac:spMk id="93" creationId="{5DADB69F-0744-8041-55CA-010769A099CA}"/>
          </ac:spMkLst>
        </pc:spChg>
        <pc:spChg chg="add mod">
          <ac:chgData name="慎太郎 平田" userId="aee4c546cff3ee13" providerId="LiveId" clId="{44E24E55-03F9-419F-B474-7915F7BCC9C1}" dt="2025-03-17T16:18:07.001" v="5244" actId="1076"/>
          <ac:spMkLst>
            <pc:docMk/>
            <pc:sldMk cId="3602915809" sldId="259"/>
            <ac:spMk id="94" creationId="{1478F905-AA44-9BD8-4649-CAA7925AFCF0}"/>
          </ac:spMkLst>
        </pc:spChg>
        <pc:spChg chg="mod">
          <ac:chgData name="慎太郎 平田" userId="aee4c546cff3ee13" providerId="LiveId" clId="{44E24E55-03F9-419F-B474-7915F7BCC9C1}" dt="2025-03-16T17:37:55.975" v="920" actId="20577"/>
          <ac:spMkLst>
            <pc:docMk/>
            <pc:sldMk cId="3602915809" sldId="259"/>
            <ac:spMk id="95" creationId="{D2198A15-C79D-1776-70EF-D10C6F6039AB}"/>
          </ac:spMkLst>
        </pc:spChg>
        <pc:spChg chg="add mod">
          <ac:chgData name="慎太郎 平田" userId="aee4c546cff3ee13" providerId="LiveId" clId="{44E24E55-03F9-419F-B474-7915F7BCC9C1}" dt="2025-03-17T16:18:07.001" v="5244" actId="1076"/>
          <ac:spMkLst>
            <pc:docMk/>
            <pc:sldMk cId="3602915809" sldId="259"/>
            <ac:spMk id="96" creationId="{D9E26CAC-B3D7-91DB-2965-1666C8F1E5BF}"/>
          </ac:spMkLst>
        </pc:spChg>
        <pc:spChg chg="mod">
          <ac:chgData name="慎太郎 平田" userId="aee4c546cff3ee13" providerId="LiveId" clId="{44E24E55-03F9-419F-B474-7915F7BCC9C1}" dt="2025-03-17T12:06:00.338" v="2609" actId="14100"/>
          <ac:spMkLst>
            <pc:docMk/>
            <pc:sldMk cId="3602915809" sldId="259"/>
            <ac:spMk id="98" creationId="{AC257948-DAF0-42D0-A0E3-805E1DF33D44}"/>
          </ac:spMkLst>
        </pc:spChg>
        <pc:spChg chg="add del mod">
          <ac:chgData name="慎太郎 平田" userId="aee4c546cff3ee13" providerId="LiveId" clId="{44E24E55-03F9-419F-B474-7915F7BCC9C1}" dt="2025-03-17T14:16:53.725" v="4009" actId="478"/>
          <ac:spMkLst>
            <pc:docMk/>
            <pc:sldMk cId="3602915809" sldId="259"/>
            <ac:spMk id="100" creationId="{3E95C26B-07DD-D724-25E6-1A4FDF3B7B1B}"/>
          </ac:spMkLst>
        </pc:spChg>
        <pc:spChg chg="mod">
          <ac:chgData name="慎太郎 平田" userId="aee4c546cff3ee13" providerId="LiveId" clId="{44E24E55-03F9-419F-B474-7915F7BCC9C1}" dt="2025-03-17T15:10:38.643" v="4413" actId="1076"/>
          <ac:spMkLst>
            <pc:docMk/>
            <pc:sldMk cId="3602915809" sldId="259"/>
            <ac:spMk id="101" creationId="{2345CC4E-225D-EEBE-828D-A265D2B9371F}"/>
          </ac:spMkLst>
        </pc:spChg>
        <pc:spChg chg="add mod">
          <ac:chgData name="慎太郎 平田" userId="aee4c546cff3ee13" providerId="LiveId" clId="{44E24E55-03F9-419F-B474-7915F7BCC9C1}" dt="2025-03-17T15:10:55.325" v="4416" actId="207"/>
          <ac:spMkLst>
            <pc:docMk/>
            <pc:sldMk cId="3602915809" sldId="259"/>
            <ac:spMk id="102" creationId="{B0C102F8-A301-7980-3B4A-3756D27B53B4}"/>
          </ac:spMkLst>
        </pc:spChg>
        <pc:spChg chg="add mod">
          <ac:chgData name="慎太郎 平田" userId="aee4c546cff3ee13" providerId="LiveId" clId="{44E24E55-03F9-419F-B474-7915F7BCC9C1}" dt="2025-03-17T15:16:39.688" v="4421" actId="1076"/>
          <ac:spMkLst>
            <pc:docMk/>
            <pc:sldMk cId="3602915809" sldId="259"/>
            <ac:spMk id="105" creationId="{CF7C68CF-3477-45ED-DC9F-82D8EE5C6B69}"/>
          </ac:spMkLst>
        </pc:spChg>
        <pc:spChg chg="add mod">
          <ac:chgData name="慎太郎 平田" userId="aee4c546cff3ee13" providerId="LiveId" clId="{44E24E55-03F9-419F-B474-7915F7BCC9C1}" dt="2025-03-17T15:44:14.054" v="4660" actId="20577"/>
          <ac:spMkLst>
            <pc:docMk/>
            <pc:sldMk cId="3602915809" sldId="259"/>
            <ac:spMk id="109" creationId="{2C4678B7-7FB3-D974-3E20-2C5C036DC9F1}"/>
          </ac:spMkLst>
        </pc:spChg>
        <pc:spChg chg="add mod">
          <ac:chgData name="慎太郎 平田" userId="aee4c546cff3ee13" providerId="LiveId" clId="{44E24E55-03F9-419F-B474-7915F7BCC9C1}" dt="2025-03-17T15:45:30.287" v="4661" actId="14100"/>
          <ac:spMkLst>
            <pc:docMk/>
            <pc:sldMk cId="3602915809" sldId="259"/>
            <ac:spMk id="112" creationId="{4185E0B0-2EF7-FCBC-8B0E-737D4CD11EF9}"/>
          </ac:spMkLst>
        </pc:spChg>
        <pc:picChg chg="mod">
          <ac:chgData name="慎太郎 平田" userId="aee4c546cff3ee13" providerId="LiveId" clId="{44E24E55-03F9-419F-B474-7915F7BCC9C1}" dt="2025-03-17T16:17:07.284" v="5240" actId="1076"/>
          <ac:picMkLst>
            <pc:docMk/>
            <pc:sldMk cId="3602915809" sldId="259"/>
            <ac:picMk id="2" creationId="{0CE91901-9573-B8AB-DD39-4BB170F32955}"/>
          </ac:picMkLst>
        </pc:picChg>
        <pc:picChg chg="add del mod">
          <ac:chgData name="慎太郎 平田" userId="aee4c546cff3ee13" providerId="LiveId" clId="{44E24E55-03F9-419F-B474-7915F7BCC9C1}" dt="2025-03-17T14:05:13.683" v="3978" actId="478"/>
          <ac:picMkLst>
            <pc:docMk/>
            <pc:sldMk cId="3602915809" sldId="259"/>
            <ac:picMk id="7" creationId="{6493102D-8B9B-1724-9C55-75846FA5D5C4}"/>
          </ac:picMkLst>
        </pc:picChg>
        <pc:picChg chg="add mod">
          <ac:chgData name="慎太郎 平田" userId="aee4c546cff3ee13" providerId="LiveId" clId="{44E24E55-03F9-419F-B474-7915F7BCC9C1}" dt="2025-03-17T12:20:31.129" v="2758" actId="1076"/>
          <ac:picMkLst>
            <pc:docMk/>
            <pc:sldMk cId="3602915809" sldId="259"/>
            <ac:picMk id="12" creationId="{A680EE5B-3F30-0F70-7D97-89B0725F66F0}"/>
          </ac:picMkLst>
        </pc:picChg>
        <pc:picChg chg="add mod">
          <ac:chgData name="慎太郎 平田" userId="aee4c546cff3ee13" providerId="LiveId" clId="{44E24E55-03F9-419F-B474-7915F7BCC9C1}" dt="2025-03-17T12:20:31.129" v="2758" actId="1076"/>
          <ac:picMkLst>
            <pc:docMk/>
            <pc:sldMk cId="3602915809" sldId="259"/>
            <ac:picMk id="13" creationId="{7742EA59-3E93-129D-F430-77F7E6680C07}"/>
          </ac:picMkLst>
        </pc:picChg>
        <pc:picChg chg="add del mod">
          <ac:chgData name="慎太郎 平田" userId="aee4c546cff3ee13" providerId="LiveId" clId="{44E24E55-03F9-419F-B474-7915F7BCC9C1}" dt="2025-03-17T13:38:29.089" v="3666" actId="21"/>
          <ac:picMkLst>
            <pc:docMk/>
            <pc:sldMk cId="3602915809" sldId="259"/>
            <ac:picMk id="25" creationId="{B4405FDF-1E24-C2DE-A9E8-384D54A817EB}"/>
          </ac:picMkLst>
        </pc:picChg>
        <pc:picChg chg="add mod">
          <ac:chgData name="慎太郎 平田" userId="aee4c546cff3ee13" providerId="LiveId" clId="{44E24E55-03F9-419F-B474-7915F7BCC9C1}" dt="2025-03-17T12:24:21.816" v="2809" actId="1076"/>
          <ac:picMkLst>
            <pc:docMk/>
            <pc:sldMk cId="3602915809" sldId="259"/>
            <ac:picMk id="50" creationId="{EA87CB2F-7A6F-06FC-2091-32757A07D067}"/>
          </ac:picMkLst>
        </pc:picChg>
        <pc:picChg chg="add del mod modCrop">
          <ac:chgData name="慎太郎 平田" userId="aee4c546cff3ee13" providerId="LiveId" clId="{44E24E55-03F9-419F-B474-7915F7BCC9C1}" dt="2025-03-17T13:27:10.364" v="3548" actId="478"/>
          <ac:picMkLst>
            <pc:docMk/>
            <pc:sldMk cId="3602915809" sldId="259"/>
            <ac:picMk id="54" creationId="{E476E9A0-80A8-80FA-3E16-05EF6FCBE3D0}"/>
          </ac:picMkLst>
        </pc:picChg>
        <pc:picChg chg="add mod modCrop">
          <ac:chgData name="慎太郎 平田" userId="aee4c546cff3ee13" providerId="LiveId" clId="{44E24E55-03F9-419F-B474-7915F7BCC9C1}" dt="2025-03-17T13:44:08.849" v="3731" actId="1076"/>
          <ac:picMkLst>
            <pc:docMk/>
            <pc:sldMk cId="3602915809" sldId="259"/>
            <ac:picMk id="63" creationId="{7B7B6FAC-3397-C78A-1379-8F66435BFE20}"/>
          </ac:picMkLst>
        </pc:picChg>
        <pc:picChg chg="add del mod">
          <ac:chgData name="慎太郎 平田" userId="aee4c546cff3ee13" providerId="LiveId" clId="{44E24E55-03F9-419F-B474-7915F7BCC9C1}" dt="2025-03-17T12:44:58.199" v="3225" actId="478"/>
          <ac:picMkLst>
            <pc:docMk/>
            <pc:sldMk cId="3602915809" sldId="259"/>
            <ac:picMk id="69" creationId="{F14AD7A7-5298-7C15-C63F-1FD9D659842B}"/>
          </ac:picMkLst>
        </pc:picChg>
        <pc:picChg chg="add del mod">
          <ac:chgData name="慎太郎 平田" userId="aee4c546cff3ee13" providerId="LiveId" clId="{44E24E55-03F9-419F-B474-7915F7BCC9C1}" dt="2025-03-17T13:36:54.582" v="3656" actId="478"/>
          <ac:picMkLst>
            <pc:docMk/>
            <pc:sldMk cId="3602915809" sldId="259"/>
            <ac:picMk id="71" creationId="{A6A5393E-02C5-1FFB-D619-DA653E997011}"/>
          </ac:picMkLst>
        </pc:picChg>
        <pc:picChg chg="add mod">
          <ac:chgData name="慎太郎 平田" userId="aee4c546cff3ee13" providerId="LiveId" clId="{44E24E55-03F9-419F-B474-7915F7BCC9C1}" dt="2025-03-17T13:38:21.345" v="3665" actId="1076"/>
          <ac:picMkLst>
            <pc:docMk/>
            <pc:sldMk cId="3602915809" sldId="259"/>
            <ac:picMk id="88" creationId="{7DD29322-10E3-EBD8-7088-0FD7D3BB3436}"/>
          </ac:picMkLst>
        </pc:picChg>
        <pc:picChg chg="add mod">
          <ac:chgData name="慎太郎 平田" userId="aee4c546cff3ee13" providerId="LiveId" clId="{44E24E55-03F9-419F-B474-7915F7BCC9C1}" dt="2025-03-17T13:42:01.658" v="3678" actId="1076"/>
          <ac:picMkLst>
            <pc:docMk/>
            <pc:sldMk cId="3602915809" sldId="259"/>
            <ac:picMk id="89" creationId="{B4405FDF-1E24-C2DE-A9E8-384D54A817EB}"/>
          </ac:picMkLst>
        </pc:picChg>
        <pc:picChg chg="add mod">
          <ac:chgData name="慎太郎 平田" userId="aee4c546cff3ee13" providerId="LiveId" clId="{44E24E55-03F9-419F-B474-7915F7BCC9C1}" dt="2025-03-17T14:02:51.529" v="3976" actId="1076"/>
          <ac:picMkLst>
            <pc:docMk/>
            <pc:sldMk cId="3602915809" sldId="259"/>
            <ac:picMk id="91" creationId="{955A4014-79DD-4D96-64F2-AA7682110257}"/>
          </ac:picMkLst>
        </pc:picChg>
        <pc:picChg chg="add del mod">
          <ac:chgData name="慎太郎 平田" userId="aee4c546cff3ee13" providerId="LiveId" clId="{44E24E55-03F9-419F-B474-7915F7BCC9C1}" dt="2025-03-17T15:16:02.069" v="4418" actId="478"/>
          <ac:picMkLst>
            <pc:docMk/>
            <pc:sldMk cId="3602915809" sldId="259"/>
            <ac:picMk id="99" creationId="{CF4F745C-084E-E86E-B54C-910939CBA86C}"/>
          </ac:picMkLst>
        </pc:picChg>
        <pc:picChg chg="add mod">
          <ac:chgData name="慎太郎 平田" userId="aee4c546cff3ee13" providerId="LiveId" clId="{44E24E55-03F9-419F-B474-7915F7BCC9C1}" dt="2025-03-17T14:38:55.679" v="4350" actId="1076"/>
          <ac:picMkLst>
            <pc:docMk/>
            <pc:sldMk cId="3602915809" sldId="259"/>
            <ac:picMk id="104" creationId="{B175E4FF-B9CE-3730-63DF-7E106D989F65}"/>
          </ac:picMkLst>
        </pc:picChg>
        <pc:picChg chg="add mod modCrop">
          <ac:chgData name="慎太郎 平田" userId="aee4c546cff3ee13" providerId="LiveId" clId="{44E24E55-03F9-419F-B474-7915F7BCC9C1}" dt="2025-03-17T14:38:55.679" v="4350" actId="1076"/>
          <ac:picMkLst>
            <pc:docMk/>
            <pc:sldMk cId="3602915809" sldId="259"/>
            <ac:picMk id="107" creationId="{55285804-565D-3077-A6EE-71A0EB2217BD}"/>
          </ac:picMkLst>
        </pc:picChg>
        <pc:picChg chg="add mod modCrop">
          <ac:chgData name="慎太郎 平田" userId="aee4c546cff3ee13" providerId="LiveId" clId="{44E24E55-03F9-419F-B474-7915F7BCC9C1}" dt="2025-03-17T14:38:55.679" v="4350" actId="1076"/>
          <ac:picMkLst>
            <pc:docMk/>
            <pc:sldMk cId="3602915809" sldId="259"/>
            <ac:picMk id="108" creationId="{930B1AD5-C32A-1CA0-B03E-E7CF9C6AF550}"/>
          </ac:picMkLst>
        </pc:picChg>
        <pc:picChg chg="add mod">
          <ac:chgData name="慎太郎 平田" userId="aee4c546cff3ee13" providerId="LiveId" clId="{44E24E55-03F9-419F-B474-7915F7BCC9C1}" dt="2025-03-17T15:10:32.743" v="4412" actId="1076"/>
          <ac:picMkLst>
            <pc:docMk/>
            <pc:sldMk cId="3602915809" sldId="259"/>
            <ac:picMk id="111" creationId="{002F5B03-643C-7B73-B2C8-ADA277EF0CB8}"/>
          </ac:picMkLst>
        </pc:picChg>
        <pc:picChg chg="add mod">
          <ac:chgData name="慎太郎 平田" userId="aee4c546cff3ee13" providerId="LiveId" clId="{44E24E55-03F9-419F-B474-7915F7BCC9C1}" dt="2025-03-17T15:16:08.133" v="4420" actId="1076"/>
          <ac:picMkLst>
            <pc:docMk/>
            <pc:sldMk cId="3602915809" sldId="259"/>
            <ac:picMk id="113" creationId="{70434C66-4D0A-BB7B-E442-11F556772650}"/>
          </ac:picMkLst>
        </pc:picChg>
        <pc:picChg chg="mod">
          <ac:chgData name="慎太郎 平田" userId="aee4c546cff3ee13" providerId="LiveId" clId="{44E24E55-03F9-419F-B474-7915F7BCC9C1}" dt="2025-03-17T16:17:06.532" v="5239" actId="1076"/>
          <ac:picMkLst>
            <pc:docMk/>
            <pc:sldMk cId="3602915809" sldId="259"/>
            <ac:picMk id="1028" creationId="{DBDFDAD6-1937-602B-17F1-C0D43E11A45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122F1-959C-4C60-87D0-C2D68F5D207B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9488" y="1252538"/>
            <a:ext cx="23891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2C6D3-792E-43F8-BE28-340B7046B3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85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E76FA-F963-89C4-C1A5-762A1FC0E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790C928-90EC-DE1A-8D1E-4E29558290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615E906-F683-9474-A38F-55D99B128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427C59-2863-3F81-CE69-F807F6A02A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2C6D3-792E-43F8-BE28-340B7046B34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02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224924-8993-8250-7BDB-51A739772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 descr="オレンジ色の帽子をかぶった男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1B38552-FF14-EFD4-E086-7390BDA7C3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8" t="5998" r="1" b="33049"/>
          <a:stretch/>
        </p:blipFill>
        <p:spPr>
          <a:xfrm>
            <a:off x="3940778" y="1612900"/>
            <a:ext cx="3434319" cy="2052554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F7B97BC2-316C-598B-24F2-16BB744CFE8C}"/>
              </a:ext>
            </a:extLst>
          </p:cNvPr>
          <p:cNvSpPr txBox="1"/>
          <p:nvPr/>
        </p:nvSpPr>
        <p:spPr>
          <a:xfrm>
            <a:off x="0" y="-94577"/>
            <a:ext cx="7560000" cy="14064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endParaRPr/>
          </a:p>
        </p:txBody>
      </p:sp>
      <p:grpSp>
        <p:nvGrpSpPr>
          <p:cNvPr id="57" name="Group 57">
            <a:extLst>
              <a:ext uri="{FF2B5EF4-FFF2-40B4-BE49-F238E27FC236}">
                <a16:creationId xmlns:a16="http://schemas.microsoft.com/office/drawing/2014/main" id="{032A1077-CEB9-5EC6-208D-3393F3253A33}"/>
              </a:ext>
            </a:extLst>
          </p:cNvPr>
          <p:cNvGrpSpPr/>
          <p:nvPr/>
        </p:nvGrpSpPr>
        <p:grpSpPr>
          <a:xfrm>
            <a:off x="0" y="9960083"/>
            <a:ext cx="7560000" cy="741524"/>
            <a:chOff x="0" y="0"/>
            <a:chExt cx="2709333" cy="204871"/>
          </a:xfrm>
        </p:grpSpPr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4F5E1E36-F418-469F-9F9C-B65E519BE3B5}"/>
                </a:ext>
              </a:extLst>
            </p:cNvPr>
            <p:cNvSpPr/>
            <p:nvPr/>
          </p:nvSpPr>
          <p:spPr>
            <a:xfrm>
              <a:off x="0" y="0"/>
              <a:ext cx="2709333" cy="204871"/>
            </a:xfrm>
            <a:custGeom>
              <a:avLst/>
              <a:gdLst/>
              <a:ahLst/>
              <a:cxnLst/>
              <a:rect l="l" t="t" r="r" b="b"/>
              <a:pathLst>
                <a:path w="2709333" h="204871">
                  <a:moveTo>
                    <a:pt x="0" y="0"/>
                  </a:moveTo>
                  <a:lnTo>
                    <a:pt x="2709333" y="0"/>
                  </a:lnTo>
                  <a:lnTo>
                    <a:pt x="2709333" y="204871"/>
                  </a:lnTo>
                  <a:lnTo>
                    <a:pt x="0" y="204871"/>
                  </a:lnTo>
                  <a:close/>
                </a:path>
              </a:pathLst>
            </a:custGeom>
            <a:solidFill>
              <a:srgbClr val="EA5504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TextBox 59">
              <a:extLst>
                <a:ext uri="{FF2B5EF4-FFF2-40B4-BE49-F238E27FC236}">
                  <a16:creationId xmlns:a16="http://schemas.microsoft.com/office/drawing/2014/main" id="{281669A9-4798-47B7-CED9-5F8586CA2750}"/>
                </a:ext>
              </a:extLst>
            </p:cNvPr>
            <p:cNvSpPr txBox="1"/>
            <p:nvPr/>
          </p:nvSpPr>
          <p:spPr>
            <a:xfrm>
              <a:off x="0" y="-28575"/>
              <a:ext cx="2709333" cy="233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0" name="Freeform 60">
            <a:extLst>
              <a:ext uri="{FF2B5EF4-FFF2-40B4-BE49-F238E27FC236}">
                <a16:creationId xmlns:a16="http://schemas.microsoft.com/office/drawing/2014/main" id="{03ED6CDA-EDE5-2B6D-2498-7DA2E03CFCDE}"/>
              </a:ext>
            </a:extLst>
          </p:cNvPr>
          <p:cNvSpPr/>
          <p:nvPr/>
        </p:nvSpPr>
        <p:spPr>
          <a:xfrm>
            <a:off x="1566171" y="9980733"/>
            <a:ext cx="4427655" cy="516324"/>
          </a:xfrm>
          <a:custGeom>
            <a:avLst/>
            <a:gdLst/>
            <a:ahLst/>
            <a:cxnLst/>
            <a:rect l="l" t="t" r="r" b="b"/>
            <a:pathLst>
              <a:path w="4427655" h="516324">
                <a:moveTo>
                  <a:pt x="0" y="0"/>
                </a:moveTo>
                <a:lnTo>
                  <a:pt x="4427654" y="0"/>
                </a:lnTo>
                <a:lnTo>
                  <a:pt x="4427654" y="516324"/>
                </a:lnTo>
                <a:lnTo>
                  <a:pt x="0" y="5163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64" name="Group 64">
            <a:extLst>
              <a:ext uri="{FF2B5EF4-FFF2-40B4-BE49-F238E27FC236}">
                <a16:creationId xmlns:a16="http://schemas.microsoft.com/office/drawing/2014/main" id="{0EC609FE-C397-DA52-0E14-AD01D086AAA2}"/>
              </a:ext>
            </a:extLst>
          </p:cNvPr>
          <p:cNvGrpSpPr/>
          <p:nvPr/>
        </p:nvGrpSpPr>
        <p:grpSpPr>
          <a:xfrm>
            <a:off x="3914461" y="339139"/>
            <a:ext cx="2458318" cy="327637"/>
            <a:chOff x="0" y="0"/>
            <a:chExt cx="881006" cy="117418"/>
          </a:xfrm>
        </p:grpSpPr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3B080C6D-0A8E-4F57-751A-43AD99725E8E}"/>
                </a:ext>
              </a:extLst>
            </p:cNvPr>
            <p:cNvSpPr/>
            <p:nvPr/>
          </p:nvSpPr>
          <p:spPr>
            <a:xfrm>
              <a:off x="0" y="0"/>
              <a:ext cx="881006" cy="117418"/>
            </a:xfrm>
            <a:custGeom>
              <a:avLst/>
              <a:gdLst/>
              <a:ahLst/>
              <a:cxnLst/>
              <a:rect l="l" t="t" r="r" b="b"/>
              <a:pathLst>
                <a:path w="881006" h="117418">
                  <a:moveTo>
                    <a:pt x="0" y="0"/>
                  </a:moveTo>
                  <a:lnTo>
                    <a:pt x="881006" y="0"/>
                  </a:lnTo>
                  <a:lnTo>
                    <a:pt x="881006" y="117418"/>
                  </a:lnTo>
                  <a:lnTo>
                    <a:pt x="0" y="1174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TextBox 66">
              <a:extLst>
                <a:ext uri="{FF2B5EF4-FFF2-40B4-BE49-F238E27FC236}">
                  <a16:creationId xmlns:a16="http://schemas.microsoft.com/office/drawing/2014/main" id="{922F63BF-BBF2-7D47-13BC-2CC41B28AAEC}"/>
                </a:ext>
              </a:extLst>
            </p:cNvPr>
            <p:cNvSpPr txBox="1"/>
            <p:nvPr/>
          </p:nvSpPr>
          <p:spPr>
            <a:xfrm>
              <a:off x="0" y="66675"/>
              <a:ext cx="881006" cy="50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0"/>
                </a:lnSpc>
              </a:pPr>
              <a:endParaRPr/>
            </a:p>
          </p:txBody>
        </p:sp>
      </p:grpSp>
      <p:sp>
        <p:nvSpPr>
          <p:cNvPr id="72" name="TextBox 72">
            <a:extLst>
              <a:ext uri="{FF2B5EF4-FFF2-40B4-BE49-F238E27FC236}">
                <a16:creationId xmlns:a16="http://schemas.microsoft.com/office/drawing/2014/main" id="{F03C513A-BD49-509E-A68D-0264E7E244C7}"/>
              </a:ext>
            </a:extLst>
          </p:cNvPr>
          <p:cNvSpPr txBox="1"/>
          <p:nvPr/>
        </p:nvSpPr>
        <p:spPr>
          <a:xfrm>
            <a:off x="223004" y="2274274"/>
            <a:ext cx="4171647" cy="14342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300"/>
              </a:lnSpc>
            </a:pP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春闘における労使交渉によって皆さんの賃金は上昇していますが、止まらない物価上昇にはなかなか追いつけていません。皆さんの賃金をさらに上昇させるには、労使交渉に加え、</a:t>
            </a:r>
            <a:r>
              <a:rPr lang="ja-JP" altLang="en-US" b="1" u="sng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政治の力が必要です！</a:t>
            </a:r>
            <a:endParaRPr lang="ja-JP" altLang="en-US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6" name="TextBox 76">
            <a:extLst>
              <a:ext uri="{FF2B5EF4-FFF2-40B4-BE49-F238E27FC236}">
                <a16:creationId xmlns:a16="http://schemas.microsoft.com/office/drawing/2014/main" id="{D4490811-9F61-BEDE-D9B1-8769AF758407}"/>
              </a:ext>
            </a:extLst>
          </p:cNvPr>
          <p:cNvSpPr txBox="1"/>
          <p:nvPr/>
        </p:nvSpPr>
        <p:spPr>
          <a:xfrm>
            <a:off x="4145798" y="817165"/>
            <a:ext cx="1983628" cy="382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b="1" dirty="0">
                <a:solidFill>
                  <a:srgbClr val="FFFF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2024.12</a:t>
            </a:r>
            <a:r>
              <a:rPr lang="en-US" sz="2499" dirty="0">
                <a:solidFill>
                  <a:srgbClr val="FFFF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月号</a:t>
            </a:r>
          </a:p>
        </p:txBody>
      </p:sp>
      <p:sp>
        <p:nvSpPr>
          <p:cNvPr id="122" name="TextBox 76">
            <a:extLst>
              <a:ext uri="{FF2B5EF4-FFF2-40B4-BE49-F238E27FC236}">
                <a16:creationId xmlns:a16="http://schemas.microsoft.com/office/drawing/2014/main" id="{36F88763-442C-3D41-FADB-C4441F1DC8DC}"/>
              </a:ext>
            </a:extLst>
          </p:cNvPr>
          <p:cNvSpPr txBox="1"/>
          <p:nvPr/>
        </p:nvSpPr>
        <p:spPr>
          <a:xfrm>
            <a:off x="6179357" y="10246872"/>
            <a:ext cx="1165124" cy="169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1100" b="1" dirty="0" err="1">
                <a:solidFill>
                  <a:srgbClr val="FFFFFF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郡山りょう後援会</a:t>
            </a:r>
            <a:endParaRPr lang="en-US" sz="2000" dirty="0">
              <a:solidFill>
                <a:srgbClr val="FFFFFF"/>
              </a:solidFill>
              <a:latin typeface="Rounded M+ Bold"/>
              <a:ea typeface="Rounded M+ Bold"/>
            </a:endParaRPr>
          </a:p>
        </p:txBody>
      </p:sp>
      <p:sp>
        <p:nvSpPr>
          <p:cNvPr id="8" name="Google Shape;92;p1">
            <a:extLst>
              <a:ext uri="{FF2B5EF4-FFF2-40B4-BE49-F238E27FC236}">
                <a16:creationId xmlns:a16="http://schemas.microsoft.com/office/drawing/2014/main" id="{7087D785-FE55-107D-14EA-6B0B9C1D9A6B}"/>
              </a:ext>
            </a:extLst>
          </p:cNvPr>
          <p:cNvSpPr/>
          <p:nvPr/>
        </p:nvSpPr>
        <p:spPr>
          <a:xfrm>
            <a:off x="0" y="0"/>
            <a:ext cx="7556500" cy="1408857"/>
          </a:xfrm>
          <a:prstGeom prst="flowChartDocument">
            <a:avLst/>
          </a:prstGeom>
          <a:solidFill>
            <a:srgbClr val="EA55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3;p1">
            <a:extLst>
              <a:ext uri="{FF2B5EF4-FFF2-40B4-BE49-F238E27FC236}">
                <a16:creationId xmlns:a16="http://schemas.microsoft.com/office/drawing/2014/main" id="{7F20928B-FB23-34CF-7DD1-95398EDB5DCE}"/>
              </a:ext>
            </a:extLst>
          </p:cNvPr>
          <p:cNvSpPr/>
          <p:nvPr/>
        </p:nvSpPr>
        <p:spPr>
          <a:xfrm>
            <a:off x="6498964" y="172201"/>
            <a:ext cx="898038" cy="898038"/>
          </a:xfrm>
          <a:prstGeom prst="roundRect">
            <a:avLst>
              <a:gd name="adj" fmla="val 2242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952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5;p1">
            <a:extLst>
              <a:ext uri="{FF2B5EF4-FFF2-40B4-BE49-F238E27FC236}">
                <a16:creationId xmlns:a16="http://schemas.microsoft.com/office/drawing/2014/main" id="{D5FFECB1-D83C-F4A8-F52F-0B155AE2FA18}"/>
              </a:ext>
            </a:extLst>
          </p:cNvPr>
          <p:cNvSpPr txBox="1"/>
          <p:nvPr/>
        </p:nvSpPr>
        <p:spPr>
          <a:xfrm>
            <a:off x="315377" y="130980"/>
            <a:ext cx="3129961" cy="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 dirty="0"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sym typeface="Arial"/>
              </a:rPr>
              <a:t>郡山りょう</a:t>
            </a:r>
            <a:endParaRPr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1" name="Google Shape;96;p1">
            <a:extLst>
              <a:ext uri="{FF2B5EF4-FFF2-40B4-BE49-F238E27FC236}">
                <a16:creationId xmlns:a16="http://schemas.microsoft.com/office/drawing/2014/main" id="{8DDA7A72-7533-A7FA-A55D-3A77F1452E44}"/>
              </a:ext>
            </a:extLst>
          </p:cNvPr>
          <p:cNvSpPr txBox="1"/>
          <p:nvPr/>
        </p:nvSpPr>
        <p:spPr>
          <a:xfrm>
            <a:off x="591753" y="585370"/>
            <a:ext cx="3742250" cy="69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dirty="0"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sym typeface="Arial"/>
              </a:rPr>
              <a:t>マンスリーレポート</a:t>
            </a:r>
            <a:r>
              <a:rPr lang="ja-JP" sz="3220" dirty="0"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sym typeface="Arial"/>
              </a:rPr>
              <a:t>  </a:t>
            </a:r>
            <a:endParaRPr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4" name="Google Shape;97;p1">
            <a:extLst>
              <a:ext uri="{FF2B5EF4-FFF2-40B4-BE49-F238E27FC236}">
                <a16:creationId xmlns:a16="http://schemas.microsoft.com/office/drawing/2014/main" id="{E5C9C9EA-70D0-15AC-DCF3-7638600E57E4}"/>
              </a:ext>
            </a:extLst>
          </p:cNvPr>
          <p:cNvSpPr txBox="1"/>
          <p:nvPr/>
        </p:nvSpPr>
        <p:spPr>
          <a:xfrm>
            <a:off x="4165632" y="576700"/>
            <a:ext cx="1983628" cy="53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99" b="1" dirty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rPr>
              <a:t>202</a:t>
            </a:r>
            <a:r>
              <a:rPr lang="en-US" altLang="ja-JP" sz="2499" b="1" dirty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rPr>
              <a:t>5</a:t>
            </a:r>
            <a:r>
              <a:rPr lang="ja-JP" sz="2499" b="1" dirty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rPr>
              <a:t>.</a:t>
            </a:r>
            <a:r>
              <a:rPr lang="en-US" altLang="ja-JP" sz="2499" b="1" dirty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rPr>
              <a:t>4</a:t>
            </a:r>
            <a:r>
              <a:rPr lang="ja-JP" sz="2499" dirty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rPr>
              <a:t>月号</a:t>
            </a:r>
            <a:endParaRPr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F5B74E0-DE5E-F560-E447-44462860244D}"/>
              </a:ext>
            </a:extLst>
          </p:cNvPr>
          <p:cNvGrpSpPr/>
          <p:nvPr/>
        </p:nvGrpSpPr>
        <p:grpSpPr>
          <a:xfrm>
            <a:off x="3940778" y="192824"/>
            <a:ext cx="2505562" cy="402845"/>
            <a:chOff x="3931625" y="341947"/>
            <a:chExt cx="2505562" cy="402845"/>
          </a:xfrm>
        </p:grpSpPr>
        <p:sp>
          <p:nvSpPr>
            <p:cNvPr id="17" name="Google Shape;100;p1">
              <a:extLst>
                <a:ext uri="{FF2B5EF4-FFF2-40B4-BE49-F238E27FC236}">
                  <a16:creationId xmlns:a16="http://schemas.microsoft.com/office/drawing/2014/main" id="{AECE6807-CA84-5E78-31C4-379A27D92933}"/>
                </a:ext>
              </a:extLst>
            </p:cNvPr>
            <p:cNvSpPr/>
            <p:nvPr/>
          </p:nvSpPr>
          <p:spPr>
            <a:xfrm>
              <a:off x="3931625" y="341947"/>
              <a:ext cx="2505562" cy="402845"/>
            </a:xfrm>
            <a:prstGeom prst="roundRect">
              <a:avLst>
                <a:gd name="adj" fmla="val 9552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" name="Google Shape;101;p1">
              <a:extLst>
                <a:ext uri="{FF2B5EF4-FFF2-40B4-BE49-F238E27FC236}">
                  <a16:creationId xmlns:a16="http://schemas.microsoft.com/office/drawing/2014/main" id="{52356604-AC65-AAF4-B2F6-01299BADAFA2}"/>
                </a:ext>
              </a:extLst>
            </p:cNvPr>
            <p:cNvGrpSpPr/>
            <p:nvPr/>
          </p:nvGrpSpPr>
          <p:grpSpPr>
            <a:xfrm>
              <a:off x="4060052" y="388683"/>
              <a:ext cx="2361222" cy="339324"/>
              <a:chOff x="3969274" y="353112"/>
              <a:chExt cx="2361222" cy="339324"/>
            </a:xfrm>
          </p:grpSpPr>
          <p:sp>
            <p:nvSpPr>
              <p:cNvPr id="19" name="Google Shape;102;p1">
                <a:extLst>
                  <a:ext uri="{FF2B5EF4-FFF2-40B4-BE49-F238E27FC236}">
                    <a16:creationId xmlns:a16="http://schemas.microsoft.com/office/drawing/2014/main" id="{5901A39C-F457-07A9-68B1-A727E206746A}"/>
                  </a:ext>
                </a:extLst>
              </p:cNvPr>
              <p:cNvSpPr/>
              <p:nvPr/>
            </p:nvSpPr>
            <p:spPr>
              <a:xfrm>
                <a:off x="3969274" y="370834"/>
                <a:ext cx="275947" cy="267366"/>
              </a:xfrm>
              <a:custGeom>
                <a:avLst/>
                <a:gdLst/>
                <a:ahLst/>
                <a:cxnLst/>
                <a:rect l="l" t="t" r="r" b="b"/>
                <a:pathLst>
                  <a:path w="275947" h="267366" extrusionOk="0">
                    <a:moveTo>
                      <a:pt x="0" y="0"/>
                    </a:moveTo>
                    <a:lnTo>
                      <a:pt x="275947" y="0"/>
                    </a:lnTo>
                    <a:lnTo>
                      <a:pt x="275947" y="267366"/>
                    </a:lnTo>
                    <a:lnTo>
                      <a:pt x="0" y="267366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03;p1">
                <a:extLst>
                  <a:ext uri="{FF2B5EF4-FFF2-40B4-BE49-F238E27FC236}">
                    <a16:creationId xmlns:a16="http://schemas.microsoft.com/office/drawing/2014/main" id="{43E691CF-3474-790C-69B5-7883009859F3}"/>
                  </a:ext>
                </a:extLst>
              </p:cNvPr>
              <p:cNvSpPr/>
              <p:nvPr/>
            </p:nvSpPr>
            <p:spPr>
              <a:xfrm>
                <a:off x="4319532" y="377563"/>
                <a:ext cx="269002" cy="260637"/>
              </a:xfrm>
              <a:custGeom>
                <a:avLst/>
                <a:gdLst/>
                <a:ahLst/>
                <a:cxnLst/>
                <a:rect l="l" t="t" r="r" b="b"/>
                <a:pathLst>
                  <a:path w="269002" h="260637" extrusionOk="0">
                    <a:moveTo>
                      <a:pt x="0" y="0"/>
                    </a:moveTo>
                    <a:lnTo>
                      <a:pt x="269002" y="0"/>
                    </a:lnTo>
                    <a:lnTo>
                      <a:pt x="269002" y="260637"/>
                    </a:lnTo>
                    <a:lnTo>
                      <a:pt x="0" y="260637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04;p1">
                <a:extLst>
                  <a:ext uri="{FF2B5EF4-FFF2-40B4-BE49-F238E27FC236}">
                    <a16:creationId xmlns:a16="http://schemas.microsoft.com/office/drawing/2014/main" id="{A4212EF6-28EA-8906-AE2F-CEDF2D79A33B}"/>
                  </a:ext>
                </a:extLst>
              </p:cNvPr>
              <p:cNvSpPr/>
              <p:nvPr/>
            </p:nvSpPr>
            <p:spPr>
              <a:xfrm>
                <a:off x="4667180" y="402404"/>
                <a:ext cx="222153" cy="220012"/>
              </a:xfrm>
              <a:custGeom>
                <a:avLst/>
                <a:gdLst/>
                <a:ahLst/>
                <a:cxnLst/>
                <a:rect l="l" t="t" r="r" b="b"/>
                <a:pathLst>
                  <a:path w="222153" h="220012" extrusionOk="0">
                    <a:moveTo>
                      <a:pt x="0" y="0"/>
                    </a:moveTo>
                    <a:lnTo>
                      <a:pt x="222153" y="0"/>
                    </a:lnTo>
                    <a:lnTo>
                      <a:pt x="222153" y="220013"/>
                    </a:lnTo>
                    <a:lnTo>
                      <a:pt x="0" y="220013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05;p1">
                <a:extLst>
                  <a:ext uri="{FF2B5EF4-FFF2-40B4-BE49-F238E27FC236}">
                    <a16:creationId xmlns:a16="http://schemas.microsoft.com/office/drawing/2014/main" id="{2682BB82-9253-D855-A19E-F45C405279E5}"/>
                  </a:ext>
                </a:extLst>
              </p:cNvPr>
              <p:cNvSpPr/>
              <p:nvPr/>
            </p:nvSpPr>
            <p:spPr>
              <a:xfrm>
                <a:off x="4967979" y="425665"/>
                <a:ext cx="254309" cy="173491"/>
              </a:xfrm>
              <a:custGeom>
                <a:avLst/>
                <a:gdLst/>
                <a:ahLst/>
                <a:cxnLst/>
                <a:rect l="l" t="t" r="r" b="b"/>
                <a:pathLst>
                  <a:path w="254309" h="173491" extrusionOk="0">
                    <a:moveTo>
                      <a:pt x="0" y="0"/>
                    </a:moveTo>
                    <a:lnTo>
                      <a:pt x="254308" y="0"/>
                    </a:lnTo>
                    <a:lnTo>
                      <a:pt x="254308" y="173491"/>
                    </a:lnTo>
                    <a:lnTo>
                      <a:pt x="0" y="173491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9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06;p1">
                <a:extLst>
                  <a:ext uri="{FF2B5EF4-FFF2-40B4-BE49-F238E27FC236}">
                    <a16:creationId xmlns:a16="http://schemas.microsoft.com/office/drawing/2014/main" id="{1FD76F1A-FC4F-03EB-D56E-92FC9D2AD4AE}"/>
                  </a:ext>
                </a:extLst>
              </p:cNvPr>
              <p:cNvSpPr/>
              <p:nvPr/>
            </p:nvSpPr>
            <p:spPr>
              <a:xfrm>
                <a:off x="5300933" y="377563"/>
                <a:ext cx="269002" cy="260637"/>
              </a:xfrm>
              <a:custGeom>
                <a:avLst/>
                <a:gdLst/>
                <a:ahLst/>
                <a:cxnLst/>
                <a:rect l="l" t="t" r="r" b="b"/>
                <a:pathLst>
                  <a:path w="269002" h="260637" extrusionOk="0">
                    <a:moveTo>
                      <a:pt x="0" y="0"/>
                    </a:moveTo>
                    <a:lnTo>
                      <a:pt x="269002" y="0"/>
                    </a:lnTo>
                    <a:lnTo>
                      <a:pt x="269002" y="260637"/>
                    </a:lnTo>
                    <a:lnTo>
                      <a:pt x="0" y="260637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10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07;p1">
                <a:extLst>
                  <a:ext uri="{FF2B5EF4-FFF2-40B4-BE49-F238E27FC236}">
                    <a16:creationId xmlns:a16="http://schemas.microsoft.com/office/drawing/2014/main" id="{6EDE8AE6-5EF0-9ACA-A447-6A85B47029F0}"/>
                  </a:ext>
                </a:extLst>
              </p:cNvPr>
              <p:cNvSpPr txBox="1"/>
              <p:nvPr/>
            </p:nvSpPr>
            <p:spPr>
              <a:xfrm>
                <a:off x="5532935" y="353112"/>
                <a:ext cx="615202" cy="339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r" rtl="0">
                  <a:lnSpc>
                    <a:spcPct val="104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700" b="1" dirty="0">
                    <a:solidFill>
                      <a:srgbClr val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BIZ UDGothic"/>
                    <a:sym typeface="BIZ UDGothic"/>
                  </a:rPr>
                  <a:t>各SNSは</a:t>
                </a:r>
                <a:endParaRPr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marL="0" marR="0" lvl="0" indent="0" algn="r" rtl="0">
                  <a:lnSpc>
                    <a:spcPct val="104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700" b="1" dirty="0">
                    <a:solidFill>
                      <a:srgbClr val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BIZ UDGothic"/>
                    <a:sym typeface="BIZ UDGothic"/>
                  </a:rPr>
                  <a:t>公式サイト</a:t>
                </a:r>
                <a:endParaRPr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marL="0" marR="0" lvl="0" indent="0" algn="r" rtl="0">
                  <a:lnSpc>
                    <a:spcPct val="104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700" b="1" dirty="0">
                    <a:solidFill>
                      <a:srgbClr val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BIZ UDGothic"/>
                    <a:sym typeface="BIZ UDGothic"/>
                  </a:rPr>
                  <a:t>からアクセス</a:t>
                </a:r>
                <a:endParaRPr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36" name="Google Shape;108;p1">
                <a:extLst>
                  <a:ext uri="{FF2B5EF4-FFF2-40B4-BE49-F238E27FC236}">
                    <a16:creationId xmlns:a16="http://schemas.microsoft.com/office/drawing/2014/main" id="{C06A0941-7386-4DF7-F4CF-D451E37BD2DC}"/>
                  </a:ext>
                </a:extLst>
              </p:cNvPr>
              <p:cNvSpPr/>
              <p:nvPr/>
            </p:nvSpPr>
            <p:spPr>
              <a:xfrm rot="-5395183">
                <a:off x="6191606" y="446667"/>
                <a:ext cx="148150" cy="12963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EA550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8" name="TextBox 77">
            <a:extLst>
              <a:ext uri="{FF2B5EF4-FFF2-40B4-BE49-F238E27FC236}">
                <a16:creationId xmlns:a16="http://schemas.microsoft.com/office/drawing/2014/main" id="{AC257948-DAF0-42D0-A0E3-805E1DF33D44}"/>
              </a:ext>
            </a:extLst>
          </p:cNvPr>
          <p:cNvSpPr txBox="1"/>
          <p:nvPr/>
        </p:nvSpPr>
        <p:spPr>
          <a:xfrm>
            <a:off x="215954" y="4045659"/>
            <a:ext cx="7076526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3200" dirty="0">
                <a:solidFill>
                  <a:srgbClr val="EA5504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なぜ</a:t>
            </a:r>
            <a:r>
              <a:rPr lang="ja-JP" altLang="en-US" sz="2400" dirty="0">
                <a:solidFill>
                  <a:srgbClr val="EA5504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、賃上げに　　　　　　　　　　　が必要なのか？</a:t>
            </a:r>
            <a:endParaRPr lang="en-US" sz="2400" dirty="0">
              <a:solidFill>
                <a:srgbClr val="EA5504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BDFDAD6-1937-602B-17F1-C0D43E11A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2222677"/>
            <a:ext cx="1363813" cy="32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77">
            <a:extLst>
              <a:ext uri="{FF2B5EF4-FFF2-40B4-BE49-F238E27FC236}">
                <a16:creationId xmlns:a16="http://schemas.microsoft.com/office/drawing/2014/main" id="{5152B835-1D83-CD92-86F2-13D030BCE7B8}"/>
              </a:ext>
            </a:extLst>
          </p:cNvPr>
          <p:cNvSpPr txBox="1"/>
          <p:nvPr/>
        </p:nvSpPr>
        <p:spPr>
          <a:xfrm>
            <a:off x="215954" y="8043601"/>
            <a:ext cx="5691317" cy="417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2400" dirty="0">
                <a:solidFill>
                  <a:srgbClr val="EA5504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だから！郡山りょうは取り組みます！</a:t>
            </a:r>
            <a:endParaRPr lang="en-US" sz="2400" dirty="0">
              <a:solidFill>
                <a:srgbClr val="EA5504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B0C102F8-A301-7980-3B4A-3756D27B53B4}"/>
              </a:ext>
            </a:extLst>
          </p:cNvPr>
          <p:cNvSpPr/>
          <p:nvPr/>
        </p:nvSpPr>
        <p:spPr>
          <a:xfrm>
            <a:off x="804508" y="9270012"/>
            <a:ext cx="2300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200" b="1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労働基準監督署の人員増</a:t>
            </a:r>
            <a:r>
              <a:rPr lang="ja-JP" altLang="en-US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で、ブラック企業を取り締まり苛烈な競争を健全化する。</a:t>
            </a:r>
            <a:endParaRPr lang="en-US" altLang="ja-JP" sz="12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CF7C68CF-3477-45ED-DC9F-82D8EE5C6B69}"/>
              </a:ext>
            </a:extLst>
          </p:cNvPr>
          <p:cNvSpPr/>
          <p:nvPr/>
        </p:nvSpPr>
        <p:spPr>
          <a:xfrm>
            <a:off x="3731792" y="9270011"/>
            <a:ext cx="2339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資源外交の強化</a:t>
            </a:r>
            <a:r>
              <a:rPr lang="ja-JP" altLang="en-US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で、各種高品質なエネルギーを安定・安価に確保する。</a:t>
            </a:r>
            <a:endParaRPr lang="en-US" altLang="ja-JP" sz="12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08" name="図 107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30B1AD5-C32A-1CA0-B03E-E7CF9C6AF55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9498" b="60404"/>
          <a:stretch/>
        </p:blipFill>
        <p:spPr>
          <a:xfrm>
            <a:off x="3235737" y="8649473"/>
            <a:ext cx="542513" cy="418433"/>
          </a:xfrm>
          <a:prstGeom prst="rect">
            <a:avLst/>
          </a:prstGeom>
        </p:spPr>
      </p:pic>
      <p:pic>
        <p:nvPicPr>
          <p:cNvPr id="111" name="図 110" descr="抽象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02F5B03-643C-7B73-B2C8-ADA277EF0CB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4" y="8605083"/>
            <a:ext cx="522581" cy="590829"/>
          </a:xfrm>
          <a:prstGeom prst="rect">
            <a:avLst/>
          </a:prstGeom>
        </p:spPr>
      </p:pic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4185E0B0-2EF7-FCBC-8B0E-737D4CD11EF9}"/>
              </a:ext>
            </a:extLst>
          </p:cNvPr>
          <p:cNvSpPr/>
          <p:nvPr/>
        </p:nvSpPr>
        <p:spPr>
          <a:xfrm>
            <a:off x="780579" y="8564869"/>
            <a:ext cx="2324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200" b="1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各種ルールの整備や取り締まりを強化</a:t>
            </a:r>
            <a:r>
              <a:rPr lang="ja-JP" altLang="en-US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し、売り手が適正な価格で取引できるようする。</a:t>
            </a:r>
            <a:endParaRPr lang="en-US" altLang="ja-JP" sz="12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13" name="図 11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0434C66-4D0A-BB7B-E442-11F5567726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32"/>
          <a:stretch/>
        </p:blipFill>
        <p:spPr>
          <a:xfrm>
            <a:off x="283620" y="9315046"/>
            <a:ext cx="477635" cy="556265"/>
          </a:xfrm>
          <a:prstGeom prst="rect">
            <a:avLst/>
          </a:prstGeom>
        </p:spPr>
      </p:pic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C981EF00-33E4-66DB-6E31-FA54990991E2}"/>
              </a:ext>
            </a:extLst>
          </p:cNvPr>
          <p:cNvGrpSpPr/>
          <p:nvPr/>
        </p:nvGrpSpPr>
        <p:grpSpPr>
          <a:xfrm>
            <a:off x="247816" y="1657980"/>
            <a:ext cx="10693234" cy="506301"/>
            <a:chOff x="258862" y="1601525"/>
            <a:chExt cx="10073328" cy="506301"/>
          </a:xfrm>
        </p:grpSpPr>
        <p:sp>
          <p:nvSpPr>
            <p:cNvPr id="73" name="TextBox 77">
              <a:extLst>
                <a:ext uri="{FF2B5EF4-FFF2-40B4-BE49-F238E27FC236}">
                  <a16:creationId xmlns:a16="http://schemas.microsoft.com/office/drawing/2014/main" id="{720526E6-3B63-E319-33A6-1A831CFDE62A}"/>
                </a:ext>
              </a:extLst>
            </p:cNvPr>
            <p:cNvSpPr txBox="1"/>
            <p:nvPr/>
          </p:nvSpPr>
          <p:spPr>
            <a:xfrm>
              <a:off x="2994126" y="1601596"/>
              <a:ext cx="7338064" cy="5028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780"/>
                </a:lnSpc>
              </a:pPr>
              <a:r>
                <a:rPr lang="ja-JP" altLang="en-US" sz="4800" b="1" dirty="0">
                  <a:ln w="19050">
                    <a:solidFill>
                      <a:srgbClr val="FFFFFF"/>
                    </a:solidFill>
                  </a:ln>
                  <a:solidFill>
                    <a:srgbClr val="EA5504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玉ねぎ楷書激無料版v7改" panose="02000600000000000000" pitchFamily="2" charset="-128"/>
                  <a:ea typeface="玉ねぎ楷書激無料版v7改" panose="02000600000000000000" pitchFamily="2" charset="-128"/>
                </a:rPr>
                <a:t>賃金をあげる！</a:t>
              </a:r>
              <a:endParaRPr lang="en-US" sz="4800" b="1" dirty="0">
                <a:ln w="19050">
                  <a:solidFill>
                    <a:srgbClr val="FFFFFF"/>
                  </a:solidFill>
                </a:ln>
                <a:solidFill>
                  <a:srgbClr val="EA550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玉ねぎ楷書激無料版v7改" panose="02000600000000000000" pitchFamily="2" charset="-128"/>
                <a:ea typeface="玉ねぎ楷書激無料版v7改" panose="02000600000000000000" pitchFamily="2" charset="-128"/>
              </a:endParaRPr>
            </a:p>
          </p:txBody>
        </p:sp>
        <p:sp>
          <p:nvSpPr>
            <p:cNvPr id="6" name="TextBox 77">
              <a:extLst>
                <a:ext uri="{FF2B5EF4-FFF2-40B4-BE49-F238E27FC236}">
                  <a16:creationId xmlns:a16="http://schemas.microsoft.com/office/drawing/2014/main" id="{D38AA1E5-EA4A-CAA5-589D-23E0E8863658}"/>
                </a:ext>
              </a:extLst>
            </p:cNvPr>
            <p:cNvSpPr txBox="1"/>
            <p:nvPr/>
          </p:nvSpPr>
          <p:spPr>
            <a:xfrm>
              <a:off x="258862" y="1604931"/>
              <a:ext cx="1225010" cy="5028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780"/>
                </a:lnSpc>
              </a:pPr>
              <a:r>
                <a:rPr lang="ja-JP" altLang="en-US" sz="4800" b="1" dirty="0">
                  <a:ln w="19050">
                    <a:solidFill>
                      <a:srgbClr val="FFFFFF"/>
                    </a:solidFill>
                  </a:ln>
                  <a:solidFill>
                    <a:srgbClr val="EA5504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玉ねぎ楷書激無料版v7改" panose="02000600000000000000" pitchFamily="2" charset="-128"/>
                  <a:ea typeface="玉ねぎ楷書激無料版v7改" panose="02000600000000000000" pitchFamily="2" charset="-128"/>
                </a:rPr>
                <a:t>政治</a:t>
              </a:r>
              <a:endParaRPr lang="en-US" sz="4800" b="1" dirty="0">
                <a:ln w="19050">
                  <a:solidFill>
                    <a:srgbClr val="FFFFFF"/>
                  </a:solidFill>
                </a:ln>
                <a:solidFill>
                  <a:srgbClr val="EA550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玉ねぎ楷書激無料版v7改" panose="02000600000000000000" pitchFamily="2" charset="-128"/>
                <a:ea typeface="玉ねぎ楷書激無料版v7改" panose="02000600000000000000" pitchFamily="2" charset="-128"/>
              </a:endParaRPr>
            </a:p>
          </p:txBody>
        </p:sp>
        <p:sp>
          <p:nvSpPr>
            <p:cNvPr id="7" name="TextBox 77">
              <a:extLst>
                <a:ext uri="{FF2B5EF4-FFF2-40B4-BE49-F238E27FC236}">
                  <a16:creationId xmlns:a16="http://schemas.microsoft.com/office/drawing/2014/main" id="{3A96B51D-1CB8-6C87-F63E-1CA985B345C1}"/>
                </a:ext>
              </a:extLst>
            </p:cNvPr>
            <p:cNvSpPr txBox="1"/>
            <p:nvPr/>
          </p:nvSpPr>
          <p:spPr>
            <a:xfrm>
              <a:off x="1483872" y="1615520"/>
              <a:ext cx="523743" cy="4873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780"/>
                </a:lnSpc>
              </a:pPr>
              <a:r>
                <a:rPr lang="ja-JP" altLang="en-US" sz="3200" b="1" dirty="0">
                  <a:ln w="19050">
                    <a:solidFill>
                      <a:srgbClr val="FFFFFF"/>
                    </a:solidFill>
                  </a:ln>
                  <a:solidFill>
                    <a:srgbClr val="EA5504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玉ねぎ楷書激無料版v7改" panose="02000600000000000000" pitchFamily="2" charset="-128"/>
                  <a:ea typeface="玉ねぎ楷書激無料版v7改" panose="02000600000000000000" pitchFamily="2" charset="-128"/>
                </a:rPr>
                <a:t>の</a:t>
              </a:r>
              <a:endParaRPr lang="en-US" sz="3200" b="1" dirty="0">
                <a:ln w="19050">
                  <a:solidFill>
                    <a:srgbClr val="FFFFFF"/>
                  </a:solidFill>
                </a:ln>
                <a:solidFill>
                  <a:srgbClr val="EA550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玉ねぎ楷書激無料版v7改" panose="02000600000000000000" pitchFamily="2" charset="-128"/>
                <a:ea typeface="玉ねぎ楷書激無料版v7改" panose="02000600000000000000" pitchFamily="2" charset="-128"/>
              </a:endParaRPr>
            </a:p>
          </p:txBody>
        </p:sp>
        <p:sp>
          <p:nvSpPr>
            <p:cNvPr id="24" name="TextBox 77">
              <a:extLst>
                <a:ext uri="{FF2B5EF4-FFF2-40B4-BE49-F238E27FC236}">
                  <a16:creationId xmlns:a16="http://schemas.microsoft.com/office/drawing/2014/main" id="{759601A9-E665-318A-6C80-569B26374080}"/>
                </a:ext>
              </a:extLst>
            </p:cNvPr>
            <p:cNvSpPr txBox="1"/>
            <p:nvPr/>
          </p:nvSpPr>
          <p:spPr>
            <a:xfrm>
              <a:off x="1920590" y="1601525"/>
              <a:ext cx="915421" cy="5028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780"/>
                </a:lnSpc>
              </a:pPr>
              <a:r>
                <a:rPr lang="ja-JP" altLang="en-US" sz="4800" b="1" dirty="0">
                  <a:ln w="19050">
                    <a:solidFill>
                      <a:srgbClr val="FFFFFF"/>
                    </a:solidFill>
                  </a:ln>
                  <a:solidFill>
                    <a:srgbClr val="EA5504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玉ねぎ楷書激無料版v7改" panose="02000600000000000000" pitchFamily="2" charset="-128"/>
                  <a:ea typeface="玉ねぎ楷書激無料版v7改" panose="02000600000000000000" pitchFamily="2" charset="-128"/>
                </a:rPr>
                <a:t>力</a:t>
              </a:r>
              <a:endParaRPr lang="en-US" sz="4800" b="1" dirty="0">
                <a:ln w="19050">
                  <a:solidFill>
                    <a:srgbClr val="FFFFFF"/>
                  </a:solidFill>
                </a:ln>
                <a:solidFill>
                  <a:srgbClr val="EA550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玉ねぎ楷書激無料版v7改" panose="02000600000000000000" pitchFamily="2" charset="-128"/>
                <a:ea typeface="玉ねぎ楷書激無料版v7改" panose="02000600000000000000" pitchFamily="2" charset="-128"/>
              </a:endParaRPr>
            </a:p>
          </p:txBody>
        </p:sp>
        <p:sp>
          <p:nvSpPr>
            <p:cNvPr id="25" name="TextBox 77">
              <a:extLst>
                <a:ext uri="{FF2B5EF4-FFF2-40B4-BE49-F238E27FC236}">
                  <a16:creationId xmlns:a16="http://schemas.microsoft.com/office/drawing/2014/main" id="{BBFFA7CA-CD97-6009-754A-8B866D9221D5}"/>
                </a:ext>
              </a:extLst>
            </p:cNvPr>
            <p:cNvSpPr txBox="1"/>
            <p:nvPr/>
          </p:nvSpPr>
          <p:spPr>
            <a:xfrm>
              <a:off x="2547987" y="1614937"/>
              <a:ext cx="997868" cy="4873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780"/>
                </a:lnSpc>
              </a:pPr>
              <a:r>
                <a:rPr lang="ja-JP" altLang="en-US" sz="3200" b="1" dirty="0">
                  <a:ln w="19050">
                    <a:solidFill>
                      <a:srgbClr val="FFFFFF"/>
                    </a:solidFill>
                  </a:ln>
                  <a:solidFill>
                    <a:srgbClr val="EA5504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玉ねぎ楷書激無料版v7改" panose="02000600000000000000" pitchFamily="2" charset="-128"/>
                  <a:ea typeface="玉ねぎ楷書激無料版v7改" panose="02000600000000000000" pitchFamily="2" charset="-128"/>
                </a:rPr>
                <a:t>で</a:t>
              </a:r>
              <a:endParaRPr lang="en-US" sz="3200" b="1" dirty="0">
                <a:ln w="19050">
                  <a:solidFill>
                    <a:srgbClr val="FFFFFF"/>
                  </a:solidFill>
                </a:ln>
                <a:solidFill>
                  <a:srgbClr val="EA550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玉ねぎ楷書激無料版v7改" panose="02000600000000000000" pitchFamily="2" charset="-128"/>
                <a:ea typeface="玉ねぎ楷書激無料版v7改" panose="02000600000000000000" pitchFamily="2" charset="-128"/>
              </a:endParaRPr>
            </a:p>
          </p:txBody>
        </p:sp>
      </p:grp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3B871F67-9C4C-D8EE-7462-553547F177DA}"/>
              </a:ext>
            </a:extLst>
          </p:cNvPr>
          <p:cNvSpPr/>
          <p:nvPr/>
        </p:nvSpPr>
        <p:spPr>
          <a:xfrm>
            <a:off x="2461464" y="3915624"/>
            <a:ext cx="1967748" cy="601877"/>
          </a:xfrm>
          <a:prstGeom prst="rect">
            <a:avLst/>
          </a:prstGeom>
          <a:solidFill>
            <a:srgbClr val="EA55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TextBox 77">
            <a:extLst>
              <a:ext uri="{FF2B5EF4-FFF2-40B4-BE49-F238E27FC236}">
                <a16:creationId xmlns:a16="http://schemas.microsoft.com/office/drawing/2014/main" id="{DDBE959F-DFC1-1C4E-7565-D5D679F7D7BD}"/>
              </a:ext>
            </a:extLst>
          </p:cNvPr>
          <p:cNvSpPr txBox="1"/>
          <p:nvPr/>
        </p:nvSpPr>
        <p:spPr>
          <a:xfrm>
            <a:off x="2533167" y="3983219"/>
            <a:ext cx="1860387" cy="4873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3600" dirty="0">
                <a:solidFill>
                  <a:schemeClr val="bg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政治の力</a:t>
            </a:r>
            <a:endParaRPr lang="en-US" sz="3600" dirty="0">
              <a:solidFill>
                <a:schemeClr val="bg1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6561B85-8492-30C9-1301-35694A09231D}"/>
              </a:ext>
            </a:extLst>
          </p:cNvPr>
          <p:cNvSpPr/>
          <p:nvPr/>
        </p:nvSpPr>
        <p:spPr>
          <a:xfrm>
            <a:off x="199782" y="4702016"/>
            <a:ext cx="2331955" cy="31701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吹き出し: 角を丸めた四角形 45">
            <a:extLst>
              <a:ext uri="{FF2B5EF4-FFF2-40B4-BE49-F238E27FC236}">
                <a16:creationId xmlns:a16="http://schemas.microsoft.com/office/drawing/2014/main" id="{C4122D8E-6EC0-A87D-6177-BE7CC3608827}"/>
              </a:ext>
            </a:extLst>
          </p:cNvPr>
          <p:cNvSpPr/>
          <p:nvPr/>
        </p:nvSpPr>
        <p:spPr>
          <a:xfrm rot="10800000">
            <a:off x="1423492" y="6638115"/>
            <a:ext cx="1037633" cy="591905"/>
          </a:xfrm>
          <a:prstGeom prst="wedgeRoundRectCallout">
            <a:avLst>
              <a:gd name="adj1" fmla="val 21838"/>
              <a:gd name="adj2" fmla="val 49950"/>
              <a:gd name="adj3" fmla="val 1666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48D19179-1A96-7082-A80D-09288569F14E}"/>
              </a:ext>
            </a:extLst>
          </p:cNvPr>
          <p:cNvSpPr/>
          <p:nvPr/>
        </p:nvSpPr>
        <p:spPr>
          <a:xfrm>
            <a:off x="196706" y="4702016"/>
            <a:ext cx="2331955" cy="569799"/>
          </a:xfrm>
          <a:prstGeom prst="rect">
            <a:avLst/>
          </a:prstGeom>
          <a:solidFill>
            <a:srgbClr val="EA55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C4FAB9C7-5D7B-8564-39E8-6B40F7C02C36}"/>
              </a:ext>
            </a:extLst>
          </p:cNvPr>
          <p:cNvSpPr/>
          <p:nvPr/>
        </p:nvSpPr>
        <p:spPr>
          <a:xfrm>
            <a:off x="2579305" y="4724250"/>
            <a:ext cx="2325257" cy="31478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390B69B9-E966-2434-DB9D-65C83B627DDE}"/>
              </a:ext>
            </a:extLst>
          </p:cNvPr>
          <p:cNvSpPr/>
          <p:nvPr/>
        </p:nvSpPr>
        <p:spPr>
          <a:xfrm>
            <a:off x="2584892" y="4707496"/>
            <a:ext cx="2331955" cy="564003"/>
          </a:xfrm>
          <a:prstGeom prst="rect">
            <a:avLst/>
          </a:prstGeom>
          <a:solidFill>
            <a:srgbClr val="EA55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7FBB8246-8104-2A56-1662-93734EE064BB}"/>
              </a:ext>
            </a:extLst>
          </p:cNvPr>
          <p:cNvSpPr/>
          <p:nvPr/>
        </p:nvSpPr>
        <p:spPr>
          <a:xfrm>
            <a:off x="4973421" y="4707495"/>
            <a:ext cx="2340000" cy="3164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A2D85B44-E6DB-B687-32C6-E8D6ABCFF84F}"/>
              </a:ext>
            </a:extLst>
          </p:cNvPr>
          <p:cNvSpPr/>
          <p:nvPr/>
        </p:nvSpPr>
        <p:spPr>
          <a:xfrm>
            <a:off x="4977444" y="4714965"/>
            <a:ext cx="2331955" cy="556534"/>
          </a:xfrm>
          <a:prstGeom prst="rect">
            <a:avLst/>
          </a:prstGeom>
          <a:solidFill>
            <a:srgbClr val="EA55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DD55C44-ED39-807C-8E95-D96B8838083B}"/>
              </a:ext>
            </a:extLst>
          </p:cNvPr>
          <p:cNvSpPr txBox="1"/>
          <p:nvPr/>
        </p:nvSpPr>
        <p:spPr>
          <a:xfrm>
            <a:off x="225428" y="4715650"/>
            <a:ext cx="2251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EA5504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 現場任せでは、適正な</a:t>
            </a:r>
            <a:endParaRPr kumimoji="1" lang="en-US" altLang="ja-JP" sz="1400" b="1" dirty="0">
              <a:solidFill>
                <a:schemeClr val="bg1"/>
              </a:solidFill>
              <a:highlight>
                <a:srgbClr val="EA5504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EA5504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取引が困難なため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27CF6D6B-0A0F-6424-7B98-FFF0CA51A737}"/>
              </a:ext>
            </a:extLst>
          </p:cNvPr>
          <p:cNvSpPr txBox="1"/>
          <p:nvPr/>
        </p:nvSpPr>
        <p:spPr>
          <a:xfrm>
            <a:off x="2586588" y="4724250"/>
            <a:ext cx="2258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EA5504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 不公正な競争を取り締</a:t>
            </a:r>
            <a:endParaRPr kumimoji="1" lang="en-US" altLang="ja-JP" sz="1400" b="1" dirty="0">
              <a:solidFill>
                <a:schemeClr val="bg1"/>
              </a:solidFill>
              <a:highlight>
                <a:srgbClr val="EA5504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EA5504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まる必要があるため</a:t>
            </a:r>
            <a:endParaRPr kumimoji="1" lang="en-US" altLang="ja-JP" sz="1400" b="1" dirty="0">
              <a:solidFill>
                <a:schemeClr val="bg1"/>
              </a:solidFill>
              <a:highlight>
                <a:srgbClr val="EA5504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63025220-768A-8829-DE87-373409B5108A}"/>
              </a:ext>
            </a:extLst>
          </p:cNvPr>
          <p:cNvSpPr txBox="1"/>
          <p:nvPr/>
        </p:nvSpPr>
        <p:spPr>
          <a:xfrm>
            <a:off x="4977444" y="4715650"/>
            <a:ext cx="2258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EA5504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③ 税制や各種支援等は政</a:t>
            </a:r>
            <a:endParaRPr kumimoji="1" lang="en-US" altLang="ja-JP" sz="1400" b="1" dirty="0">
              <a:solidFill>
                <a:schemeClr val="bg1"/>
              </a:solidFill>
              <a:highlight>
                <a:srgbClr val="EA5504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EA5504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治が決めるため</a:t>
            </a:r>
            <a:endParaRPr kumimoji="1" lang="en-US" altLang="ja-JP" sz="1400" b="1" dirty="0">
              <a:solidFill>
                <a:schemeClr val="bg1"/>
              </a:solidFill>
              <a:highlight>
                <a:srgbClr val="EA5504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77" name="図 76" descr="シャツ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E39FE12-AF35-7EF8-3DC5-B7616783CA2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72" y="5796143"/>
            <a:ext cx="670515" cy="670515"/>
          </a:xfrm>
          <a:prstGeom prst="rect">
            <a:avLst/>
          </a:prstGeom>
        </p:spPr>
      </p:pic>
      <p:sp>
        <p:nvSpPr>
          <p:cNvPr id="79" name="吹き出し: 角を丸めた四角形 78">
            <a:extLst>
              <a:ext uri="{FF2B5EF4-FFF2-40B4-BE49-F238E27FC236}">
                <a16:creationId xmlns:a16="http://schemas.microsoft.com/office/drawing/2014/main" id="{9755A61E-2F0B-15B3-353B-767159347220}"/>
              </a:ext>
            </a:extLst>
          </p:cNvPr>
          <p:cNvSpPr/>
          <p:nvPr/>
        </p:nvSpPr>
        <p:spPr>
          <a:xfrm rot="10800000">
            <a:off x="283939" y="6645890"/>
            <a:ext cx="1037633" cy="579403"/>
          </a:xfrm>
          <a:prstGeom prst="wedgeRoundRectCallout">
            <a:avLst>
              <a:gd name="adj1" fmla="val 21838"/>
              <a:gd name="adj2" fmla="val 49950"/>
              <a:gd name="adj3" fmla="val 16667"/>
            </a:avLst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 dirty="0"/>
          </a:p>
        </p:txBody>
      </p:sp>
      <p:sp>
        <p:nvSpPr>
          <p:cNvPr id="80" name="三角形 55">
            <a:extLst>
              <a:ext uri="{FF2B5EF4-FFF2-40B4-BE49-F238E27FC236}">
                <a16:creationId xmlns:a16="http://schemas.microsoft.com/office/drawing/2014/main" id="{60153E96-19DB-C492-07FF-6148338EBDAE}"/>
              </a:ext>
            </a:extLst>
          </p:cNvPr>
          <p:cNvSpPr/>
          <p:nvPr/>
        </p:nvSpPr>
        <p:spPr>
          <a:xfrm>
            <a:off x="698886" y="6486326"/>
            <a:ext cx="161609" cy="165549"/>
          </a:xfrm>
          <a:prstGeom prst="triangle">
            <a:avLst>
              <a:gd name="adj" fmla="val 48967"/>
            </a:avLst>
          </a:prstGeom>
          <a:solidFill>
            <a:schemeClr val="bg1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2E29CC49-E327-406F-4C5A-FB0E7B46399E}"/>
              </a:ext>
            </a:extLst>
          </p:cNvPr>
          <p:cNvSpPr/>
          <p:nvPr/>
        </p:nvSpPr>
        <p:spPr>
          <a:xfrm>
            <a:off x="1408121" y="6645890"/>
            <a:ext cx="11063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高くなるなら他社さんでもいいんですよ？</a:t>
            </a:r>
            <a:endParaRPr lang="en-US" altLang="ja-JP" sz="1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A89D4F11-5858-7E4A-EDA6-3E9FBA657530}"/>
              </a:ext>
            </a:extLst>
          </p:cNvPr>
          <p:cNvSpPr/>
          <p:nvPr/>
        </p:nvSpPr>
        <p:spPr>
          <a:xfrm>
            <a:off x="278892" y="6655942"/>
            <a:ext cx="11059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材料費や人件費の高騰を価格に反映したいです。</a:t>
            </a:r>
            <a:endParaRPr lang="en-US" altLang="ja-JP" sz="1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4" name="三角形 55">
            <a:extLst>
              <a:ext uri="{FF2B5EF4-FFF2-40B4-BE49-F238E27FC236}">
                <a16:creationId xmlns:a16="http://schemas.microsoft.com/office/drawing/2014/main" id="{F15941A6-A39A-9CF8-E0EC-BC47AC9FE060}"/>
              </a:ext>
            </a:extLst>
          </p:cNvPr>
          <p:cNvSpPr/>
          <p:nvPr/>
        </p:nvSpPr>
        <p:spPr>
          <a:xfrm>
            <a:off x="1866828" y="6480970"/>
            <a:ext cx="161609" cy="165549"/>
          </a:xfrm>
          <a:prstGeom prst="triangle">
            <a:avLst>
              <a:gd name="adj" fmla="val 4896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TextBox 77">
            <a:extLst>
              <a:ext uri="{FF2B5EF4-FFF2-40B4-BE49-F238E27FC236}">
                <a16:creationId xmlns:a16="http://schemas.microsoft.com/office/drawing/2014/main" id="{BF8678A7-83A8-736F-C713-31A1378847FC}"/>
              </a:ext>
            </a:extLst>
          </p:cNvPr>
          <p:cNvSpPr txBox="1"/>
          <p:nvPr/>
        </p:nvSpPr>
        <p:spPr>
          <a:xfrm>
            <a:off x="542651" y="5153659"/>
            <a:ext cx="472350" cy="387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1200" b="1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売り手</a:t>
            </a:r>
            <a:endParaRPr lang="en-US" sz="1200" b="1" dirty="0">
              <a:solidFill>
                <a:srgbClr val="EA5504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00" name="図 99" descr="図形, 矢印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477A265-DD42-C6C0-05A7-3C4281E2207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3" b="11196"/>
          <a:stretch/>
        </p:blipFill>
        <p:spPr>
          <a:xfrm>
            <a:off x="2975073" y="5405077"/>
            <a:ext cx="1625388" cy="1084383"/>
          </a:xfrm>
          <a:prstGeom prst="rect">
            <a:avLst/>
          </a:prstGeom>
        </p:spPr>
      </p:pic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55FD985C-8B76-C367-4599-A05D2577A3D4}"/>
              </a:ext>
            </a:extLst>
          </p:cNvPr>
          <p:cNvSpPr/>
          <p:nvPr/>
        </p:nvSpPr>
        <p:spPr>
          <a:xfrm>
            <a:off x="3030269" y="5750290"/>
            <a:ext cx="1537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長時間労働、サービス残業、最賃以下の給料、少ない休みで超短納期・超低価格を実現！</a:t>
            </a:r>
            <a:endParaRPr lang="en-US" altLang="ja-JP" sz="10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2A88B15-3277-36C3-81F9-2D7A9CA890F1}"/>
              </a:ext>
            </a:extLst>
          </p:cNvPr>
          <p:cNvSpPr txBox="1"/>
          <p:nvPr/>
        </p:nvSpPr>
        <p:spPr>
          <a:xfrm>
            <a:off x="280644" y="7256179"/>
            <a:ext cx="21808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100" b="1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⇒政治の力でルールが整備され適正な取引が進めば、企業の収益が改善！賃上げにつながる！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38F8E644-DF17-4581-8316-12582C1B53EB}"/>
              </a:ext>
            </a:extLst>
          </p:cNvPr>
          <p:cNvSpPr txBox="1"/>
          <p:nvPr/>
        </p:nvSpPr>
        <p:spPr>
          <a:xfrm>
            <a:off x="2633999" y="7256179"/>
            <a:ext cx="21694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100" b="1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⇒政治の力でブラック企業の取り締まりが進めば、苛烈な競争が緩和し、賃上げにつながる！</a:t>
            </a:r>
            <a:endParaRPr kumimoji="1" lang="en-US" altLang="ja-JP" sz="1100" b="1" dirty="0">
              <a:solidFill>
                <a:srgbClr val="EA5504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15" name="図 114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CD1558A-5F17-BB98-725A-46A1517085D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1486" y="5392873"/>
            <a:ext cx="763751" cy="763751"/>
          </a:xfrm>
          <a:prstGeom prst="rect">
            <a:avLst/>
          </a:prstGeom>
        </p:spPr>
      </p:pic>
      <p:pic>
        <p:nvPicPr>
          <p:cNvPr id="116" name="図 115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EF56EDB-2168-8A8F-3C6A-17631B19D8F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39" y="6439657"/>
            <a:ext cx="657906" cy="657906"/>
          </a:xfrm>
          <a:prstGeom prst="rect">
            <a:avLst/>
          </a:prstGeom>
        </p:spPr>
      </p:pic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1E3D7254-C31C-7FCF-AF1F-884C75432547}"/>
              </a:ext>
            </a:extLst>
          </p:cNvPr>
          <p:cNvSpPr txBox="1"/>
          <p:nvPr/>
        </p:nvSpPr>
        <p:spPr>
          <a:xfrm>
            <a:off x="5021960" y="7256179"/>
            <a:ext cx="22139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100" b="1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⇒政治の力で設備投資支援や補助金・税制を改善すれば、賃上げにつながる！</a:t>
            </a:r>
            <a:endParaRPr kumimoji="1" lang="en-US" altLang="ja-JP" sz="1100" b="1" dirty="0">
              <a:solidFill>
                <a:srgbClr val="EA5504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902310FB-2BAA-C0B4-F6BE-762C0ADB4B5D}"/>
              </a:ext>
            </a:extLst>
          </p:cNvPr>
          <p:cNvSpPr/>
          <p:nvPr/>
        </p:nvSpPr>
        <p:spPr>
          <a:xfrm>
            <a:off x="5995276" y="5535916"/>
            <a:ext cx="1254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企業の設備投資を支援します！</a:t>
            </a:r>
            <a:endParaRPr lang="en-US" altLang="ja-JP" sz="12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CBD5BA5B-6AA5-811E-31BB-2E6AC3307DB1}"/>
              </a:ext>
            </a:extLst>
          </p:cNvPr>
          <p:cNvSpPr/>
          <p:nvPr/>
        </p:nvSpPr>
        <p:spPr>
          <a:xfrm>
            <a:off x="5993826" y="6379291"/>
            <a:ext cx="1254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○○の条件を満たしたら税を優遇します！補助金出します！</a:t>
            </a:r>
            <a:endParaRPr lang="en-US" altLang="ja-JP" sz="12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3" name="TextBox 77">
            <a:extLst>
              <a:ext uri="{FF2B5EF4-FFF2-40B4-BE49-F238E27FC236}">
                <a16:creationId xmlns:a16="http://schemas.microsoft.com/office/drawing/2014/main" id="{58FF5990-1DC0-4127-5D64-1386E8D7B155}"/>
              </a:ext>
            </a:extLst>
          </p:cNvPr>
          <p:cNvSpPr txBox="1"/>
          <p:nvPr/>
        </p:nvSpPr>
        <p:spPr>
          <a:xfrm>
            <a:off x="1725626" y="5139031"/>
            <a:ext cx="475477" cy="387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1200" b="1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買い手</a:t>
            </a:r>
            <a:endParaRPr lang="en-US" sz="1200" b="1" dirty="0">
              <a:solidFill>
                <a:srgbClr val="EA5504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9EE63283-35C3-AFAA-36F4-9F7114FA83A6}"/>
              </a:ext>
            </a:extLst>
          </p:cNvPr>
          <p:cNvSpPr txBox="1"/>
          <p:nvPr/>
        </p:nvSpPr>
        <p:spPr>
          <a:xfrm>
            <a:off x="1080592" y="5654267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EA5504"/>
                </a:solidFill>
              </a:rPr>
              <a:t>&lt;</a:t>
            </a:r>
            <a:endParaRPr kumimoji="1" lang="ja-JP" altLang="en-US" sz="5400" dirty="0">
              <a:solidFill>
                <a:srgbClr val="EA5504"/>
              </a:solidFill>
            </a:endParaRPr>
          </a:p>
        </p:txBody>
      </p:sp>
      <p:sp>
        <p:nvSpPr>
          <p:cNvPr id="125" name="TextBox 77">
            <a:extLst>
              <a:ext uri="{FF2B5EF4-FFF2-40B4-BE49-F238E27FC236}">
                <a16:creationId xmlns:a16="http://schemas.microsoft.com/office/drawing/2014/main" id="{AD33D8DF-5616-0BBD-4257-B6F5CA4DBD01}"/>
              </a:ext>
            </a:extLst>
          </p:cNvPr>
          <p:cNvSpPr txBox="1"/>
          <p:nvPr/>
        </p:nvSpPr>
        <p:spPr>
          <a:xfrm>
            <a:off x="1131668" y="5541559"/>
            <a:ext cx="475477" cy="387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ja-JP" altLang="en-US" sz="1200" b="1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立場</a:t>
            </a:r>
            <a:endParaRPr lang="en-US" sz="1200" b="1" dirty="0">
              <a:solidFill>
                <a:srgbClr val="EA5504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7" name="吹き出し: 角を丸めた四角形 126">
            <a:extLst>
              <a:ext uri="{FF2B5EF4-FFF2-40B4-BE49-F238E27FC236}">
                <a16:creationId xmlns:a16="http://schemas.microsoft.com/office/drawing/2014/main" id="{948D5E89-E2F9-F365-6B0F-24DA910BF473}"/>
              </a:ext>
            </a:extLst>
          </p:cNvPr>
          <p:cNvSpPr/>
          <p:nvPr/>
        </p:nvSpPr>
        <p:spPr>
          <a:xfrm rot="10800000">
            <a:off x="3427497" y="6563744"/>
            <a:ext cx="1214026" cy="485029"/>
          </a:xfrm>
          <a:prstGeom prst="wedgeRoundRectCallout">
            <a:avLst>
              <a:gd name="adj1" fmla="val 21838"/>
              <a:gd name="adj2" fmla="val 49950"/>
              <a:gd name="adj3" fmla="val 1666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24" name="三角形 55">
            <a:extLst>
              <a:ext uri="{FF2B5EF4-FFF2-40B4-BE49-F238E27FC236}">
                <a16:creationId xmlns:a16="http://schemas.microsoft.com/office/drawing/2014/main" id="{E1191861-E8CD-5D9B-5FB9-42B9227015DA}"/>
              </a:ext>
            </a:extLst>
          </p:cNvPr>
          <p:cNvSpPr/>
          <p:nvPr/>
        </p:nvSpPr>
        <p:spPr>
          <a:xfrm rot="16200000">
            <a:off x="3299781" y="6684405"/>
            <a:ext cx="161609" cy="165549"/>
          </a:xfrm>
          <a:prstGeom prst="triangle">
            <a:avLst>
              <a:gd name="adj" fmla="val 4896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正方形/長方形 1024">
            <a:extLst>
              <a:ext uri="{FF2B5EF4-FFF2-40B4-BE49-F238E27FC236}">
                <a16:creationId xmlns:a16="http://schemas.microsoft.com/office/drawing/2014/main" id="{A4A920CA-DE39-9F4C-3287-99D908191BB9}"/>
              </a:ext>
            </a:extLst>
          </p:cNvPr>
          <p:cNvSpPr/>
          <p:nvPr/>
        </p:nvSpPr>
        <p:spPr>
          <a:xfrm>
            <a:off x="3378435" y="6512869"/>
            <a:ext cx="12224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こんなブラック企業と競争なんて勝てっこないよ</a:t>
            </a:r>
            <a:r>
              <a:rPr lang="en-US" altLang="ja-JP" sz="1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…</a:t>
            </a:r>
          </a:p>
        </p:txBody>
      </p:sp>
      <p:pic>
        <p:nvPicPr>
          <p:cNvPr id="1027" name="図 1026" descr="口を開けている男性のイラ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B24A481-7068-A019-7762-B074AB6B8B7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44" y="6498534"/>
            <a:ext cx="637980" cy="637980"/>
          </a:xfrm>
          <a:prstGeom prst="rect">
            <a:avLst/>
          </a:prstGeom>
        </p:spPr>
      </p:pic>
      <p:pic>
        <p:nvPicPr>
          <p:cNvPr id="1030" name="図 1029" descr="衣料, 選手, 衣類, ラケッ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95CA4E5-6493-C8A0-7F00-F5FF83B7274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2" y="5592725"/>
            <a:ext cx="867371" cy="867371"/>
          </a:xfrm>
          <a:prstGeom prst="rect">
            <a:avLst/>
          </a:prstGeom>
        </p:spPr>
      </p:pic>
      <p:sp>
        <p:nvSpPr>
          <p:cNvPr id="1031" name="正方形/長方形 1030">
            <a:extLst>
              <a:ext uri="{FF2B5EF4-FFF2-40B4-BE49-F238E27FC236}">
                <a16:creationId xmlns:a16="http://schemas.microsoft.com/office/drawing/2014/main" id="{449BA09C-681A-6779-8151-8E9B67290B6D}"/>
              </a:ext>
            </a:extLst>
          </p:cNvPr>
          <p:cNvSpPr/>
          <p:nvPr/>
        </p:nvSpPr>
        <p:spPr>
          <a:xfrm>
            <a:off x="3726061" y="8526135"/>
            <a:ext cx="2324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200" b="1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職場の暑さ対策や</a:t>
            </a:r>
            <a:r>
              <a:rPr lang="en-US" altLang="ja-JP" sz="1200" b="1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IT</a:t>
            </a:r>
            <a:r>
              <a:rPr lang="ja-JP" altLang="en-US" sz="1200" b="1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化の支援等を行い</a:t>
            </a:r>
            <a:r>
              <a:rPr lang="ja-JP" altLang="en-US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、企業の収益改善、人材定着を促進する。</a:t>
            </a:r>
            <a:endParaRPr lang="en-US" altLang="ja-JP" sz="12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032" name="図 1031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DFA83A7-3027-E378-5232-FF0EA08B46E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55" y="9370685"/>
            <a:ext cx="444984" cy="444984"/>
          </a:xfrm>
          <a:prstGeom prst="rect">
            <a:avLst/>
          </a:prstGeom>
        </p:spPr>
      </p:pic>
      <p:pic>
        <p:nvPicPr>
          <p:cNvPr id="1034" name="図 1033" descr="ヘルメットをかぶっている少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B047D20-F9DA-74F5-C762-60749FBFBB2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82" y="7936281"/>
            <a:ext cx="1999515" cy="19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1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31ED5EEF-D883-07CD-6A75-C66A8DA7AB84}"/>
              </a:ext>
            </a:extLst>
          </p:cNvPr>
          <p:cNvSpPr/>
          <p:nvPr/>
        </p:nvSpPr>
        <p:spPr>
          <a:xfrm>
            <a:off x="119532" y="8923762"/>
            <a:ext cx="5538366" cy="904235"/>
          </a:xfrm>
          <a:prstGeom prst="roundRect">
            <a:avLst>
              <a:gd name="adj" fmla="val 9885"/>
            </a:avLst>
          </a:prstGeom>
          <a:solidFill>
            <a:srgbClr val="EA55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grpSp>
        <p:nvGrpSpPr>
          <p:cNvPr id="2" name="Group 2"/>
          <p:cNvGrpSpPr/>
          <p:nvPr/>
        </p:nvGrpSpPr>
        <p:grpSpPr>
          <a:xfrm>
            <a:off x="-2" y="-1894439"/>
            <a:ext cx="7556501" cy="2770176"/>
            <a:chOff x="0" y="-28575"/>
            <a:chExt cx="3017389" cy="841375"/>
          </a:xfrm>
        </p:grpSpPr>
        <p:sp>
          <p:nvSpPr>
            <p:cNvPr id="3" name="Freeform 3"/>
            <p:cNvSpPr/>
            <p:nvPr/>
          </p:nvSpPr>
          <p:spPr>
            <a:xfrm>
              <a:off x="0" y="541867"/>
              <a:ext cx="3017389" cy="270933"/>
            </a:xfrm>
            <a:custGeom>
              <a:avLst/>
              <a:gdLst/>
              <a:ahLst/>
              <a:cxnLst/>
              <a:rect l="l" t="t" r="r" b="b"/>
              <a:pathLst>
                <a:path w="3017389" h="812800">
                  <a:moveTo>
                    <a:pt x="0" y="0"/>
                  </a:moveTo>
                  <a:lnTo>
                    <a:pt x="3017389" y="0"/>
                  </a:lnTo>
                  <a:lnTo>
                    <a:pt x="301738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5504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017389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798973"/>
            <a:ext cx="7560000" cy="3007044"/>
            <a:chOff x="0" y="-28575"/>
            <a:chExt cx="2709333" cy="12798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1127784"/>
            </a:xfrm>
            <a:custGeom>
              <a:avLst/>
              <a:gdLst/>
              <a:ahLst/>
              <a:cxnLst/>
              <a:rect l="l" t="t" r="r" b="b"/>
              <a:pathLst>
                <a:path w="2709333" h="1251236">
                  <a:moveTo>
                    <a:pt x="0" y="0"/>
                  </a:moveTo>
                  <a:lnTo>
                    <a:pt x="2709333" y="0"/>
                  </a:lnTo>
                  <a:lnTo>
                    <a:pt x="2709333" y="1251236"/>
                  </a:lnTo>
                  <a:lnTo>
                    <a:pt x="0" y="1251236"/>
                  </a:lnTo>
                  <a:close/>
                </a:path>
              </a:pathLst>
            </a:custGeom>
            <a:solidFill>
              <a:srgbClr val="7191C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3" cy="1279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695983" y="1189447"/>
            <a:ext cx="4123644" cy="2082440"/>
          </a:xfrm>
          <a:custGeom>
            <a:avLst/>
            <a:gdLst/>
            <a:ahLst/>
            <a:cxnLst/>
            <a:rect l="l" t="t" r="r" b="b"/>
            <a:pathLst>
              <a:path w="4123644" h="2082440">
                <a:moveTo>
                  <a:pt x="0" y="0"/>
                </a:moveTo>
                <a:lnTo>
                  <a:pt x="4123644" y="0"/>
                </a:lnTo>
                <a:lnTo>
                  <a:pt x="4123644" y="2082440"/>
                </a:lnTo>
                <a:lnTo>
                  <a:pt x="0" y="2082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10" name="Group 10"/>
          <p:cNvGrpSpPr/>
          <p:nvPr/>
        </p:nvGrpSpPr>
        <p:grpSpPr>
          <a:xfrm>
            <a:off x="2670229" y="1037157"/>
            <a:ext cx="4351323" cy="1153587"/>
            <a:chOff x="0" y="0"/>
            <a:chExt cx="1559416" cy="4134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59416" cy="413419"/>
            </a:xfrm>
            <a:custGeom>
              <a:avLst/>
              <a:gdLst/>
              <a:ahLst/>
              <a:cxnLst/>
              <a:rect l="l" t="t" r="r" b="b"/>
              <a:pathLst>
                <a:path w="1559416" h="413419">
                  <a:moveTo>
                    <a:pt x="65831" y="0"/>
                  </a:moveTo>
                  <a:lnTo>
                    <a:pt x="1493585" y="0"/>
                  </a:lnTo>
                  <a:cubicBezTo>
                    <a:pt x="1511045" y="0"/>
                    <a:pt x="1527789" y="6936"/>
                    <a:pt x="1540135" y="19281"/>
                  </a:cubicBezTo>
                  <a:cubicBezTo>
                    <a:pt x="1552480" y="31627"/>
                    <a:pt x="1559416" y="48371"/>
                    <a:pt x="1559416" y="65831"/>
                  </a:cubicBezTo>
                  <a:lnTo>
                    <a:pt x="1559416" y="347589"/>
                  </a:lnTo>
                  <a:cubicBezTo>
                    <a:pt x="1559416" y="365048"/>
                    <a:pt x="1552480" y="381792"/>
                    <a:pt x="1540135" y="394138"/>
                  </a:cubicBezTo>
                  <a:cubicBezTo>
                    <a:pt x="1527789" y="406484"/>
                    <a:pt x="1511045" y="413419"/>
                    <a:pt x="1493585" y="413419"/>
                  </a:cubicBezTo>
                  <a:lnTo>
                    <a:pt x="65831" y="413419"/>
                  </a:lnTo>
                  <a:cubicBezTo>
                    <a:pt x="48371" y="413419"/>
                    <a:pt x="31627" y="406484"/>
                    <a:pt x="19281" y="394138"/>
                  </a:cubicBezTo>
                  <a:cubicBezTo>
                    <a:pt x="6936" y="381792"/>
                    <a:pt x="0" y="365048"/>
                    <a:pt x="0" y="347589"/>
                  </a:cubicBezTo>
                  <a:lnTo>
                    <a:pt x="0" y="65831"/>
                  </a:lnTo>
                  <a:cubicBezTo>
                    <a:pt x="0" y="48371"/>
                    <a:pt x="6936" y="31627"/>
                    <a:pt x="19281" y="19281"/>
                  </a:cubicBezTo>
                  <a:cubicBezTo>
                    <a:pt x="31627" y="6936"/>
                    <a:pt x="48371" y="0"/>
                    <a:pt x="65831" y="0"/>
                  </a:cubicBez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559416" cy="441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3946364">
            <a:off x="6821257" y="933346"/>
            <a:ext cx="400590" cy="599595"/>
            <a:chOff x="0" y="0"/>
            <a:chExt cx="475154" cy="7112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75154" cy="711200"/>
            </a:xfrm>
            <a:custGeom>
              <a:avLst/>
              <a:gdLst/>
              <a:ahLst/>
              <a:cxnLst/>
              <a:rect l="l" t="t" r="r" b="b"/>
              <a:pathLst>
                <a:path w="475154" h="711200">
                  <a:moveTo>
                    <a:pt x="237577" y="0"/>
                  </a:moveTo>
                  <a:lnTo>
                    <a:pt x="475154" y="711200"/>
                  </a:lnTo>
                  <a:lnTo>
                    <a:pt x="0" y="711200"/>
                  </a:lnTo>
                  <a:lnTo>
                    <a:pt x="237577" y="0"/>
                  </a:ln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4243" y="301625"/>
              <a:ext cx="326668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63198" y="2247509"/>
            <a:ext cx="1152000" cy="1152000"/>
            <a:chOff x="0" y="0"/>
            <a:chExt cx="1763007" cy="176300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763007" cy="1763007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A5504"/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1763007" cy="1763007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12179" r="-12366" b="-24546"/>
                </a:stretch>
              </a:blipFill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996702" y="2309552"/>
            <a:ext cx="5032476" cy="1176082"/>
            <a:chOff x="0" y="-28575"/>
            <a:chExt cx="1675229" cy="51644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75229" cy="433539"/>
            </a:xfrm>
            <a:custGeom>
              <a:avLst/>
              <a:gdLst/>
              <a:ahLst/>
              <a:cxnLst/>
              <a:rect l="l" t="t" r="r" b="b"/>
              <a:pathLst>
                <a:path w="1675229" h="487871">
                  <a:moveTo>
                    <a:pt x="61280" y="0"/>
                  </a:moveTo>
                  <a:lnTo>
                    <a:pt x="1613950" y="0"/>
                  </a:lnTo>
                  <a:cubicBezTo>
                    <a:pt x="1630202" y="0"/>
                    <a:pt x="1645789" y="6456"/>
                    <a:pt x="1657281" y="17948"/>
                  </a:cubicBezTo>
                  <a:cubicBezTo>
                    <a:pt x="1668773" y="29441"/>
                    <a:pt x="1675229" y="45027"/>
                    <a:pt x="1675229" y="61280"/>
                  </a:cubicBezTo>
                  <a:lnTo>
                    <a:pt x="1675229" y="426591"/>
                  </a:lnTo>
                  <a:cubicBezTo>
                    <a:pt x="1675229" y="460435"/>
                    <a:pt x="1647793" y="487871"/>
                    <a:pt x="1613950" y="487871"/>
                  </a:cubicBezTo>
                  <a:lnTo>
                    <a:pt x="61280" y="487871"/>
                  </a:lnTo>
                  <a:cubicBezTo>
                    <a:pt x="45027" y="487871"/>
                    <a:pt x="29441" y="481415"/>
                    <a:pt x="17948" y="469922"/>
                  </a:cubicBezTo>
                  <a:cubicBezTo>
                    <a:pt x="6456" y="458430"/>
                    <a:pt x="0" y="442843"/>
                    <a:pt x="0" y="426591"/>
                  </a:cubicBezTo>
                  <a:lnTo>
                    <a:pt x="0" y="61280"/>
                  </a:lnTo>
                  <a:cubicBezTo>
                    <a:pt x="0" y="27436"/>
                    <a:pt x="27436" y="0"/>
                    <a:pt x="6128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1675229" cy="516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4113982">
            <a:off x="1796407" y="2511950"/>
            <a:ext cx="400590" cy="599595"/>
            <a:chOff x="0" y="0"/>
            <a:chExt cx="475154" cy="7112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75154" cy="711200"/>
            </a:xfrm>
            <a:custGeom>
              <a:avLst/>
              <a:gdLst/>
              <a:ahLst/>
              <a:cxnLst/>
              <a:rect l="l" t="t" r="r" b="b"/>
              <a:pathLst>
                <a:path w="475154" h="711200">
                  <a:moveTo>
                    <a:pt x="237577" y="0"/>
                  </a:moveTo>
                  <a:lnTo>
                    <a:pt x="475154" y="711200"/>
                  </a:lnTo>
                  <a:lnTo>
                    <a:pt x="0" y="711200"/>
                  </a:lnTo>
                  <a:lnTo>
                    <a:pt x="237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4243" y="301625"/>
              <a:ext cx="326668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-1" y="9936000"/>
            <a:ext cx="7556501" cy="757401"/>
            <a:chOff x="0" y="0"/>
            <a:chExt cx="3017389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017389" cy="812800"/>
            </a:xfrm>
            <a:custGeom>
              <a:avLst/>
              <a:gdLst/>
              <a:ahLst/>
              <a:cxnLst/>
              <a:rect l="l" t="t" r="r" b="b"/>
              <a:pathLst>
                <a:path w="3017389" h="812800">
                  <a:moveTo>
                    <a:pt x="0" y="0"/>
                  </a:moveTo>
                  <a:lnTo>
                    <a:pt x="3017389" y="0"/>
                  </a:lnTo>
                  <a:lnTo>
                    <a:pt x="301738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5504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3017389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1729533" y="9994900"/>
            <a:ext cx="4100934" cy="478224"/>
          </a:xfrm>
          <a:custGeom>
            <a:avLst/>
            <a:gdLst/>
            <a:ahLst/>
            <a:cxnLst/>
            <a:rect l="l" t="t" r="r" b="b"/>
            <a:pathLst>
              <a:path w="4100934" h="478224">
                <a:moveTo>
                  <a:pt x="0" y="0"/>
                </a:moveTo>
                <a:lnTo>
                  <a:pt x="4100934" y="0"/>
                </a:lnTo>
                <a:lnTo>
                  <a:pt x="4100934" y="478224"/>
                </a:lnTo>
                <a:lnTo>
                  <a:pt x="0" y="4782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41" name="TextBox 41"/>
          <p:cNvSpPr txBox="1"/>
          <p:nvPr/>
        </p:nvSpPr>
        <p:spPr>
          <a:xfrm>
            <a:off x="2899747" y="1270703"/>
            <a:ext cx="3984070" cy="717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88"/>
              </a:lnSpc>
            </a:pPr>
            <a:r>
              <a:rPr lang="ja-JP" altLang="en-US" sz="2400" b="1" dirty="0">
                <a:solidFill>
                  <a:srgbClr val="000000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なんで国の政治と地方の政治って別れてるの？</a:t>
            </a:r>
            <a:endParaRPr lang="en-US" altLang="ja-JP" sz="2400" b="1" dirty="0">
              <a:solidFill>
                <a:srgbClr val="000000"/>
              </a:solidFill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2266106" y="246457"/>
            <a:ext cx="4464602" cy="468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に郡山りょうが答えます</a:t>
            </a:r>
            <a:endParaRPr lang="en-US" sz="3000" dirty="0">
              <a:solidFill>
                <a:srgbClr val="FFFFFF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6354106" y="330125"/>
            <a:ext cx="937132" cy="338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200" b="1" dirty="0">
                <a:solidFill>
                  <a:srgbClr val="FFFF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No.12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100094" y="2459715"/>
            <a:ext cx="500333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国政は、日本全体のことを決め、地方政治は地域のことを決めるからです。例えば地域のゴミ置き場などは、国じゃ決めきれません。</a:t>
            </a:r>
            <a:endParaRPr lang="en-US" altLang="ja-JP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989076" y="1826244"/>
            <a:ext cx="639663" cy="547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39"/>
              </a:lnSpc>
            </a:pPr>
            <a:r>
              <a:rPr lang="en-US" sz="1599" dirty="0" err="1">
                <a:solidFill>
                  <a:srgbClr val="545454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既読</a:t>
            </a:r>
            <a:endParaRPr lang="en-US" sz="1599" dirty="0">
              <a:solidFill>
                <a:srgbClr val="545454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r">
              <a:lnSpc>
                <a:spcPts val="2239"/>
              </a:lnSpc>
            </a:pPr>
            <a:endParaRPr lang="en-US" sz="1599" dirty="0">
              <a:solidFill>
                <a:srgbClr val="545454"/>
              </a:solidFill>
              <a:ea typeface="Noto Sans JP Medium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19531" y="221431"/>
            <a:ext cx="2353908" cy="468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</a:t>
            </a:r>
            <a:r>
              <a:rPr lang="en-US" sz="3000" dirty="0" err="1">
                <a:solidFill>
                  <a:srgbClr val="FFFF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現場の声</a:t>
            </a:r>
            <a:r>
              <a:rPr lang="en-US" sz="3000" dirty="0">
                <a:solidFill>
                  <a:srgbClr val="FFFF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」</a:t>
            </a:r>
          </a:p>
        </p:txBody>
      </p:sp>
      <p:pic>
        <p:nvPicPr>
          <p:cNvPr id="49" name="図 48" descr="QR コード&#10;&#10;自動的に生成された説明">
            <a:extLst>
              <a:ext uri="{FF2B5EF4-FFF2-40B4-BE49-F238E27FC236}">
                <a16:creationId xmlns:a16="http://schemas.microsoft.com/office/drawing/2014/main" id="{3311E054-F0A4-A273-D4ED-2FBF35BD02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00" y="9993373"/>
            <a:ext cx="500784" cy="500784"/>
          </a:xfrm>
          <a:prstGeom prst="rect">
            <a:avLst/>
          </a:prstGeom>
        </p:spPr>
      </p:pic>
      <p:sp>
        <p:nvSpPr>
          <p:cNvPr id="50" name="TextBox 38">
            <a:extLst>
              <a:ext uri="{FF2B5EF4-FFF2-40B4-BE49-F238E27FC236}">
                <a16:creationId xmlns:a16="http://schemas.microsoft.com/office/drawing/2014/main" id="{EEDA00DB-34C0-C720-13B9-380082CD2ED1}"/>
              </a:ext>
            </a:extLst>
          </p:cNvPr>
          <p:cNvSpPr txBox="1"/>
          <p:nvPr/>
        </p:nvSpPr>
        <p:spPr>
          <a:xfrm>
            <a:off x="204868" y="9932970"/>
            <a:ext cx="1015956" cy="6554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just">
              <a:lnSpc>
                <a:spcPts val="1680"/>
              </a:lnSpc>
            </a:pPr>
            <a:r>
              <a:rPr lang="ja-JP" altLang="en-US" sz="1050" b="1" dirty="0">
                <a:solidFill>
                  <a:srgbClr val="FFFFFF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各</a:t>
            </a:r>
            <a:r>
              <a:rPr lang="en-US" altLang="ja-JP" sz="1050" b="1" dirty="0">
                <a:solidFill>
                  <a:srgbClr val="FFFFFF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SNS</a:t>
            </a:r>
            <a:r>
              <a:rPr lang="ja-JP" altLang="en-US" sz="1050" b="1" dirty="0">
                <a:solidFill>
                  <a:srgbClr val="FFFFFF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は公式</a:t>
            </a:r>
            <a:endParaRPr lang="en-US" altLang="ja-JP" sz="1050" b="1" dirty="0">
              <a:solidFill>
                <a:srgbClr val="FFFFFF"/>
              </a:solidFill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pPr algn="just">
              <a:lnSpc>
                <a:spcPts val="1680"/>
              </a:lnSpc>
            </a:pPr>
            <a:r>
              <a:rPr lang="ja-JP" altLang="en-US" sz="1050" b="1" dirty="0">
                <a:solidFill>
                  <a:srgbClr val="FFFFFF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サイトから</a:t>
            </a:r>
            <a:r>
              <a:rPr lang="en-US" sz="1050" b="1" dirty="0">
                <a:solidFill>
                  <a:srgbClr val="FFFFFF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→</a:t>
            </a:r>
            <a:endParaRPr lang="en-US" sz="600" b="1" dirty="0">
              <a:solidFill>
                <a:srgbClr val="FFFFFF"/>
              </a:solidFill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56" name="TextBox 77">
            <a:extLst>
              <a:ext uri="{FF2B5EF4-FFF2-40B4-BE49-F238E27FC236}">
                <a16:creationId xmlns:a16="http://schemas.microsoft.com/office/drawing/2014/main" id="{97CEAEAD-13FA-DBA3-3179-B6650BFCE461}"/>
              </a:ext>
            </a:extLst>
          </p:cNvPr>
          <p:cNvSpPr txBox="1"/>
          <p:nvPr/>
        </p:nvSpPr>
        <p:spPr>
          <a:xfrm>
            <a:off x="385546" y="5399729"/>
            <a:ext cx="3023599" cy="4024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ja-JP" altLang="en-US" sz="2000" b="1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地方政治の重要性</a:t>
            </a:r>
            <a:endParaRPr lang="en-US" sz="2000" b="1" dirty="0">
              <a:solidFill>
                <a:srgbClr val="EA5504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6" name="TextBox 77">
            <a:extLst>
              <a:ext uri="{FF2B5EF4-FFF2-40B4-BE49-F238E27FC236}">
                <a16:creationId xmlns:a16="http://schemas.microsoft.com/office/drawing/2014/main" id="{612EB1C7-48E8-9317-AC70-4AE01E3057AD}"/>
              </a:ext>
            </a:extLst>
          </p:cNvPr>
          <p:cNvSpPr txBox="1"/>
          <p:nvPr/>
        </p:nvSpPr>
        <p:spPr>
          <a:xfrm>
            <a:off x="86554" y="3573327"/>
            <a:ext cx="4773769" cy="409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2400" b="1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国と地方、どちらの政治も大切</a:t>
            </a:r>
            <a:endParaRPr lang="en-US" altLang="ja-JP" sz="2400" b="1" dirty="0">
              <a:solidFill>
                <a:srgbClr val="EA5504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06" name="TextBox 77">
            <a:extLst>
              <a:ext uri="{FF2B5EF4-FFF2-40B4-BE49-F238E27FC236}">
                <a16:creationId xmlns:a16="http://schemas.microsoft.com/office/drawing/2014/main" id="{33D6BF3B-2B84-06EF-EA7B-AB8F68F859DE}"/>
              </a:ext>
            </a:extLst>
          </p:cNvPr>
          <p:cNvSpPr txBox="1"/>
          <p:nvPr/>
        </p:nvSpPr>
        <p:spPr>
          <a:xfrm>
            <a:off x="290830" y="8998541"/>
            <a:ext cx="512433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ja-JP" altLang="en-US" sz="1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地元っていいですよね！多くの方から地元愛を伺います。</a:t>
            </a:r>
            <a:endParaRPr lang="en-US" altLang="ja-JP" sz="16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lang="ja-JP" altLang="en-US" sz="1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安心して地元で働き続けられるように、国と地方の強力なタッグで、より一層地方を盛り上げていきます！</a:t>
            </a:r>
            <a:endParaRPr lang="en-US" altLang="ja-JP" sz="16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07" name="二等辺三角形 206">
            <a:extLst>
              <a:ext uri="{FF2B5EF4-FFF2-40B4-BE49-F238E27FC236}">
                <a16:creationId xmlns:a16="http://schemas.microsoft.com/office/drawing/2014/main" id="{45869B88-A09C-BB7D-51AA-7BF903DBCA81}"/>
              </a:ext>
            </a:extLst>
          </p:cNvPr>
          <p:cNvSpPr/>
          <p:nvPr/>
        </p:nvSpPr>
        <p:spPr>
          <a:xfrm rot="5400000">
            <a:off x="5617275" y="9169586"/>
            <a:ext cx="131949" cy="111325"/>
          </a:xfrm>
          <a:prstGeom prst="triangle">
            <a:avLst/>
          </a:prstGeom>
          <a:solidFill>
            <a:srgbClr val="F354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1B8ECA6-1CD6-F644-AF11-92A4C8C0F108}"/>
              </a:ext>
            </a:extLst>
          </p:cNvPr>
          <p:cNvSpPr/>
          <p:nvPr/>
        </p:nvSpPr>
        <p:spPr>
          <a:xfrm>
            <a:off x="3814023" y="4043416"/>
            <a:ext cx="3600000" cy="1182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393F2C1-216F-7F56-25BF-8055B8EB124A}"/>
              </a:ext>
            </a:extLst>
          </p:cNvPr>
          <p:cNvSpPr/>
          <p:nvPr/>
        </p:nvSpPr>
        <p:spPr>
          <a:xfrm>
            <a:off x="100995" y="4044735"/>
            <a:ext cx="3600000" cy="1182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角丸四角形 95">
            <a:extLst>
              <a:ext uri="{FF2B5EF4-FFF2-40B4-BE49-F238E27FC236}">
                <a16:creationId xmlns:a16="http://schemas.microsoft.com/office/drawing/2014/main" id="{DC02958C-C09D-83AE-15B6-43F67ADB66ED}"/>
              </a:ext>
            </a:extLst>
          </p:cNvPr>
          <p:cNvSpPr/>
          <p:nvPr/>
        </p:nvSpPr>
        <p:spPr>
          <a:xfrm>
            <a:off x="3863219" y="5861818"/>
            <a:ext cx="3496443" cy="2756511"/>
          </a:xfrm>
          <a:prstGeom prst="roundRect">
            <a:avLst>
              <a:gd name="adj" fmla="val 3983"/>
            </a:avLst>
          </a:prstGeom>
          <a:ln>
            <a:solidFill>
              <a:srgbClr val="EA550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角丸四角形 95">
            <a:extLst>
              <a:ext uri="{FF2B5EF4-FFF2-40B4-BE49-F238E27FC236}">
                <a16:creationId xmlns:a16="http://schemas.microsoft.com/office/drawing/2014/main" id="{8E16E210-46E5-A564-ADE8-E2C4B03D78F0}"/>
              </a:ext>
            </a:extLst>
          </p:cNvPr>
          <p:cNvSpPr/>
          <p:nvPr/>
        </p:nvSpPr>
        <p:spPr>
          <a:xfrm>
            <a:off x="119531" y="5861819"/>
            <a:ext cx="3591043" cy="2764002"/>
          </a:xfrm>
          <a:prstGeom prst="roundRect">
            <a:avLst>
              <a:gd name="adj" fmla="val 3983"/>
            </a:avLst>
          </a:prstGeom>
          <a:ln>
            <a:solidFill>
              <a:srgbClr val="EA550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図 35" descr="プレート, 時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0B9BBE0-B620-6CDD-2B33-083A10C60C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64" y="7327159"/>
            <a:ext cx="1007874" cy="1007874"/>
          </a:xfrm>
          <a:prstGeom prst="rect">
            <a:avLst/>
          </a:prstGeom>
        </p:spPr>
      </p:pic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0ECD8329-7478-3E2D-44CE-DF4B464677D6}"/>
              </a:ext>
            </a:extLst>
          </p:cNvPr>
          <p:cNvSpPr/>
          <p:nvPr/>
        </p:nvSpPr>
        <p:spPr>
          <a:xfrm>
            <a:off x="4057773" y="6420744"/>
            <a:ext cx="2971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600" b="1" dirty="0">
                <a:solidFill>
                  <a:srgbClr val="EA5504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地方</a:t>
            </a:r>
            <a:r>
              <a:rPr lang="ja-JP" altLang="en-US" sz="12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において、</a:t>
            </a:r>
            <a:r>
              <a:rPr lang="ja-JP" altLang="en-US" sz="1200" b="1" dirty="0">
                <a:solidFill>
                  <a:srgbClr val="EA5504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中小企業振興条例</a:t>
            </a:r>
            <a:r>
              <a:rPr lang="ja-JP" altLang="en-US" sz="12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を締結し、地域が一丸となって中小企業を盛り上げていくことを確認する。</a:t>
            </a:r>
            <a:endParaRPr lang="en-US" altLang="ja-JP" sz="120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B5778742-CE0B-7B74-67B5-66F24C862435}"/>
              </a:ext>
            </a:extLst>
          </p:cNvPr>
          <p:cNvSpPr/>
          <p:nvPr/>
        </p:nvSpPr>
        <p:spPr>
          <a:xfrm>
            <a:off x="4062960" y="7114640"/>
            <a:ext cx="2820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EA5504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国</a:t>
            </a:r>
            <a:r>
              <a:rPr lang="ja-JP" altLang="en-US" sz="12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において、ものづくり産業に対する</a:t>
            </a:r>
            <a:r>
              <a:rPr lang="ja-JP" altLang="en-US" sz="1200" b="1" dirty="0">
                <a:solidFill>
                  <a:srgbClr val="EA5504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各種支援やルールを整備</a:t>
            </a:r>
            <a:r>
              <a:rPr lang="ja-JP" altLang="en-US" sz="12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していく。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EE77A09-ECCD-36BC-E984-0D84B34AFCEA}"/>
              </a:ext>
            </a:extLst>
          </p:cNvPr>
          <p:cNvSpPr txBox="1"/>
          <p:nvPr/>
        </p:nvSpPr>
        <p:spPr>
          <a:xfrm>
            <a:off x="4055511" y="5977884"/>
            <a:ext cx="3208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EA5504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（例）地方と国の支援を組みあわせ！</a:t>
            </a:r>
          </a:p>
        </p:txBody>
      </p:sp>
      <p:pic>
        <p:nvPicPr>
          <p:cNvPr id="52" name="図 51" descr="時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B8A0014-3032-6F9F-919A-6F3D235F8A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23" y="6717585"/>
            <a:ext cx="878970" cy="673146"/>
          </a:xfrm>
          <a:prstGeom prst="rect">
            <a:avLst/>
          </a:prstGeom>
        </p:spPr>
      </p:pic>
      <p:pic>
        <p:nvPicPr>
          <p:cNvPr id="54" name="図 53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29566C8-7DD5-4659-F76C-F61ACCFEE0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847" y="6713741"/>
            <a:ext cx="831980" cy="676989"/>
          </a:xfrm>
          <a:prstGeom prst="rect">
            <a:avLst/>
          </a:prstGeom>
        </p:spPr>
      </p:pic>
      <p:pic>
        <p:nvPicPr>
          <p:cNvPr id="57" name="図 56" descr="テーブル, 光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950CDE5-842F-C77C-ACAE-0616F246C0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46" b="6880"/>
          <a:stretch/>
        </p:blipFill>
        <p:spPr>
          <a:xfrm>
            <a:off x="1543565" y="6717584"/>
            <a:ext cx="750896" cy="678047"/>
          </a:xfrm>
          <a:prstGeom prst="rect">
            <a:avLst/>
          </a:prstGeom>
        </p:spPr>
      </p:pic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9100F3A6-7E9E-FF05-6AB0-F689878D52D0}"/>
              </a:ext>
            </a:extLst>
          </p:cNvPr>
          <p:cNvSpPr/>
          <p:nvPr/>
        </p:nvSpPr>
        <p:spPr>
          <a:xfrm>
            <a:off x="1133983" y="6837325"/>
            <a:ext cx="1719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⇒　　　　⇒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2C8DEAA6-2653-9D4E-BDE5-01EFD3798877}"/>
              </a:ext>
            </a:extLst>
          </p:cNvPr>
          <p:cNvSpPr/>
          <p:nvPr/>
        </p:nvSpPr>
        <p:spPr>
          <a:xfrm>
            <a:off x="522830" y="6398201"/>
            <a:ext cx="3144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被災地　　　　自治体　　　 　　国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12D7B45B-5B18-23A1-B591-E874560571AE}"/>
              </a:ext>
            </a:extLst>
          </p:cNvPr>
          <p:cNvSpPr/>
          <p:nvPr/>
        </p:nvSpPr>
        <p:spPr>
          <a:xfrm>
            <a:off x="100995" y="4052336"/>
            <a:ext cx="600393" cy="1173196"/>
          </a:xfrm>
          <a:prstGeom prst="rect">
            <a:avLst/>
          </a:prstGeom>
          <a:solidFill>
            <a:srgbClr val="EA55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759CA7E6-33A9-8241-602C-B895A7FB4F4F}"/>
              </a:ext>
            </a:extLst>
          </p:cNvPr>
          <p:cNvSpPr txBox="1"/>
          <p:nvPr/>
        </p:nvSpPr>
        <p:spPr>
          <a:xfrm>
            <a:off x="366523" y="5981728"/>
            <a:ext cx="3237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EA5504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（例）能登半島地震の復旧・復興</a:t>
            </a: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5E0B5469-5A21-6279-19FB-9213180DDDD9}"/>
              </a:ext>
            </a:extLst>
          </p:cNvPr>
          <p:cNvSpPr/>
          <p:nvPr/>
        </p:nvSpPr>
        <p:spPr>
          <a:xfrm>
            <a:off x="413539" y="7497993"/>
            <a:ext cx="31599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被災地の人命救助・インフラ復旧・避難所支援など、現場では迅速かつ多くの対応が求められます。</a:t>
            </a:r>
            <a:r>
              <a:rPr lang="ja-JP" altLang="en-US" sz="1200" b="1" dirty="0">
                <a:solidFill>
                  <a:srgbClr val="EA5504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地方自治体は被災状況や被災者のニーズを把握し、国と連携して</a:t>
            </a:r>
            <a:r>
              <a:rPr lang="ja-JP" altLang="en-US" sz="12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ライフライン確保など支援体制を構築します。</a:t>
            </a:r>
            <a:endParaRPr lang="en-US" altLang="ja-JP" sz="120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pic>
        <p:nvPicPr>
          <p:cNvPr id="39" name="図 38" descr="人, 持つ, 男, 衣類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D594CF3-F48B-CE9D-72D5-207B3B5B21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9"/>
          <a:stretch/>
        </p:blipFill>
        <p:spPr>
          <a:xfrm>
            <a:off x="5437492" y="8540436"/>
            <a:ext cx="2034614" cy="1395564"/>
          </a:xfrm>
          <a:prstGeom prst="rect">
            <a:avLst/>
          </a:prstGeom>
        </p:spPr>
      </p:pic>
      <p:sp>
        <p:nvSpPr>
          <p:cNvPr id="51" name="TextBox 77">
            <a:extLst>
              <a:ext uri="{FF2B5EF4-FFF2-40B4-BE49-F238E27FC236}">
                <a16:creationId xmlns:a16="http://schemas.microsoft.com/office/drawing/2014/main" id="{BA303884-36F6-FE92-702E-ACC9D37AA615}"/>
              </a:ext>
            </a:extLst>
          </p:cNvPr>
          <p:cNvSpPr txBox="1"/>
          <p:nvPr/>
        </p:nvSpPr>
        <p:spPr>
          <a:xfrm>
            <a:off x="3997953" y="5401064"/>
            <a:ext cx="3023599" cy="4024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ja-JP" altLang="en-US" sz="2000" b="1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地方＋国で賃金アップ</a:t>
            </a:r>
            <a:endParaRPr lang="en-US" sz="2000" b="1" dirty="0">
              <a:solidFill>
                <a:srgbClr val="EA5504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BC382CFB-2EFE-D305-8E71-8C1EB40AA2D7}"/>
              </a:ext>
            </a:extLst>
          </p:cNvPr>
          <p:cNvSpPr/>
          <p:nvPr/>
        </p:nvSpPr>
        <p:spPr>
          <a:xfrm>
            <a:off x="4055511" y="7624038"/>
            <a:ext cx="22373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600" b="1" dirty="0">
                <a:solidFill>
                  <a:srgbClr val="EA5504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地方と国</a:t>
            </a:r>
            <a:r>
              <a:rPr lang="ja-JP" altLang="en-US" sz="12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、２つの取り組みを組み合わせ、地方にある企業の収益をさらに改善！皆さんの賃上げにつながります！</a:t>
            </a:r>
            <a:endParaRPr lang="en-US" altLang="ja-JP" sz="120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31E8840-7A88-A31F-2077-B5064F1AA948}"/>
              </a:ext>
            </a:extLst>
          </p:cNvPr>
          <p:cNvSpPr/>
          <p:nvPr/>
        </p:nvSpPr>
        <p:spPr>
          <a:xfrm>
            <a:off x="119531" y="4382776"/>
            <a:ext cx="581857" cy="400110"/>
          </a:xfrm>
          <a:prstGeom prst="rect">
            <a:avLst/>
          </a:prstGeom>
          <a:solidFill>
            <a:srgbClr val="EA5504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国</a:t>
            </a: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D498AD81-0BCA-F115-2D1F-0FD600AD2F4C}"/>
              </a:ext>
            </a:extLst>
          </p:cNvPr>
          <p:cNvSpPr/>
          <p:nvPr/>
        </p:nvSpPr>
        <p:spPr>
          <a:xfrm>
            <a:off x="3797723" y="4042544"/>
            <a:ext cx="600393" cy="1173196"/>
          </a:xfrm>
          <a:prstGeom prst="rect">
            <a:avLst/>
          </a:prstGeom>
          <a:solidFill>
            <a:srgbClr val="EA55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36410611-29BD-DC3B-1DD9-3C479850D14F}"/>
              </a:ext>
            </a:extLst>
          </p:cNvPr>
          <p:cNvSpPr/>
          <p:nvPr/>
        </p:nvSpPr>
        <p:spPr>
          <a:xfrm>
            <a:off x="3697234" y="4412849"/>
            <a:ext cx="839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地方</a:t>
            </a:r>
          </a:p>
        </p:txBody>
      </p:sp>
      <p:pic>
        <p:nvPicPr>
          <p:cNvPr id="64" name="図 63" descr="石の建物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698E3FA-D9F3-901D-60FC-8F9E244F84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380" b="49457"/>
          <a:stretch/>
        </p:blipFill>
        <p:spPr>
          <a:xfrm>
            <a:off x="695700" y="4052336"/>
            <a:ext cx="3014874" cy="1180797"/>
          </a:xfrm>
          <a:prstGeom prst="rect">
            <a:avLst/>
          </a:prstGeom>
        </p:spPr>
      </p:pic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1A37F2CE-403E-9197-C672-3716D493DC83}"/>
              </a:ext>
            </a:extLst>
          </p:cNvPr>
          <p:cNvSpPr/>
          <p:nvPr/>
        </p:nvSpPr>
        <p:spPr>
          <a:xfrm>
            <a:off x="672864" y="4220294"/>
            <a:ext cx="3352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Gothic" panose="020B0400000000000000" pitchFamily="49" charset="-128"/>
                <a:ea typeface="BIZ UDGothic" panose="020B0400000000000000" pitchFamily="49" charset="-128"/>
              </a:rPr>
              <a:t>・国としての大きな政策の方針を決める。</a:t>
            </a:r>
          </a:p>
          <a:p>
            <a:r>
              <a:rPr lang="ja-JP" altLang="en-US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Gothic" panose="020B0400000000000000" pitchFamily="49" charset="-128"/>
                <a:ea typeface="BIZ UDGothic" panose="020B0400000000000000" pitchFamily="49" charset="-128"/>
              </a:rPr>
              <a:t>・</a:t>
            </a:r>
            <a:r>
              <a:rPr lang="ja-JP" altLang="en-US" sz="1200" b="1" dirty="0">
                <a:solidFill>
                  <a:srgbClr val="EA550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Gothic" panose="020B0400000000000000" pitchFamily="49" charset="-128"/>
                <a:ea typeface="BIZ UDGothic" panose="020B0400000000000000" pitchFamily="49" charset="-128"/>
              </a:rPr>
              <a:t>国のルール（法律）</a:t>
            </a:r>
            <a:r>
              <a:rPr lang="ja-JP" altLang="en-US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Gothic" panose="020B0400000000000000" pitchFamily="49" charset="-128"/>
                <a:ea typeface="BIZ UDGothic" panose="020B0400000000000000" pitchFamily="49" charset="-128"/>
              </a:rPr>
              <a:t>を決める。</a:t>
            </a:r>
            <a:endParaRPr lang="en-US" altLang="ja-JP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r>
              <a:rPr lang="ja-JP" altLang="en-US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Gothic" panose="020B0400000000000000" pitchFamily="49" charset="-128"/>
                <a:ea typeface="BIZ UDGothic" panose="020B0400000000000000" pitchFamily="49" charset="-128"/>
              </a:rPr>
              <a:t>・都市と地方の格差を是正する。</a:t>
            </a:r>
          </a:p>
          <a:p>
            <a:r>
              <a:rPr lang="ja-JP" altLang="en-US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Gothic" panose="020B0400000000000000" pitchFamily="49" charset="-128"/>
                <a:ea typeface="BIZ UDGothic" panose="020B0400000000000000" pitchFamily="49" charset="-128"/>
              </a:rPr>
              <a:t>・</a:t>
            </a:r>
            <a:r>
              <a:rPr lang="ja-JP" altLang="en-US" sz="1200" b="1" dirty="0">
                <a:solidFill>
                  <a:srgbClr val="EA550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Gothic" panose="020B0400000000000000" pitchFamily="49" charset="-128"/>
                <a:ea typeface="BIZ UDGothic" panose="020B0400000000000000" pitchFamily="49" charset="-128"/>
              </a:rPr>
              <a:t>外交や安全保障</a:t>
            </a:r>
            <a:r>
              <a:rPr lang="ja-JP" altLang="en-US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Gothic" panose="020B0400000000000000" pitchFamily="49" charset="-128"/>
                <a:ea typeface="BIZ UDGothic" panose="020B0400000000000000" pitchFamily="49" charset="-128"/>
              </a:rPr>
              <a:t>などを担う。</a:t>
            </a:r>
          </a:p>
        </p:txBody>
      </p:sp>
      <p:pic>
        <p:nvPicPr>
          <p:cNvPr id="67" name="図 66" descr="アパートのビ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7AE2F16-C8EF-62B0-24F9-F4BAC6B0C91C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607" b="19132"/>
          <a:stretch/>
        </p:blipFill>
        <p:spPr>
          <a:xfrm>
            <a:off x="4392705" y="4039563"/>
            <a:ext cx="3018143" cy="1179944"/>
          </a:xfrm>
          <a:prstGeom prst="rect">
            <a:avLst/>
          </a:prstGeom>
        </p:spPr>
      </p:pic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37A395E8-B97E-1346-AB87-F9D49779AF55}"/>
              </a:ext>
            </a:extLst>
          </p:cNvPr>
          <p:cNvSpPr/>
          <p:nvPr/>
        </p:nvSpPr>
        <p:spPr>
          <a:xfrm>
            <a:off x="4395880" y="4220548"/>
            <a:ext cx="33466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Gothic" panose="020B0400000000000000" pitchFamily="49" charset="-128"/>
                <a:ea typeface="BIZ UDGothic" panose="020B0400000000000000" pitchFamily="49" charset="-128"/>
              </a:rPr>
              <a:t>・直接住民サービスを行う。</a:t>
            </a:r>
          </a:p>
          <a:p>
            <a:r>
              <a:rPr lang="ja-JP" altLang="en-US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Gothic" panose="020B0400000000000000" pitchFamily="49" charset="-128"/>
                <a:ea typeface="BIZ UDGothic" panose="020B0400000000000000" pitchFamily="49" charset="-128"/>
              </a:rPr>
              <a:t>・</a:t>
            </a:r>
            <a:r>
              <a:rPr lang="ja-JP" altLang="en-US" sz="1200" b="1" dirty="0">
                <a:solidFill>
                  <a:srgbClr val="EA550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Gothic" panose="020B0400000000000000" pitchFamily="49" charset="-128"/>
                <a:ea typeface="BIZ UDGothic" panose="020B0400000000000000" pitchFamily="49" charset="-128"/>
              </a:rPr>
              <a:t>地方独自のルール（条例）</a:t>
            </a:r>
            <a:r>
              <a:rPr lang="ja-JP" altLang="en-US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Gothic" panose="020B0400000000000000" pitchFamily="49" charset="-128"/>
                <a:ea typeface="BIZ UDGothic" panose="020B0400000000000000" pitchFamily="49" charset="-128"/>
              </a:rPr>
              <a:t>を決める。</a:t>
            </a:r>
            <a:endParaRPr lang="en-US" altLang="ja-JP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r>
              <a:rPr lang="ja-JP" altLang="en-US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Gothic" panose="020B0400000000000000" pitchFamily="49" charset="-128"/>
                <a:ea typeface="BIZ UDGothic" panose="020B0400000000000000" pitchFamily="49" charset="-128"/>
              </a:rPr>
              <a:t>・住民と地域の発展を図る。</a:t>
            </a:r>
          </a:p>
          <a:p>
            <a:r>
              <a:rPr lang="ja-JP" altLang="en-US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Gothic" panose="020B0400000000000000" pitchFamily="49" charset="-128"/>
                <a:ea typeface="BIZ UDGothic" panose="020B0400000000000000" pitchFamily="49" charset="-128"/>
              </a:rPr>
              <a:t>・医療・福祉・教育などの</a:t>
            </a:r>
            <a:r>
              <a:rPr lang="ja-JP" altLang="en-US" sz="1200" b="1" dirty="0">
                <a:solidFill>
                  <a:srgbClr val="EA550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Gothic" panose="020B0400000000000000" pitchFamily="49" charset="-128"/>
                <a:ea typeface="BIZ UDGothic" panose="020B0400000000000000" pitchFamily="49" charset="-128"/>
              </a:rPr>
              <a:t>現場を担う</a:t>
            </a:r>
            <a:r>
              <a:rPr lang="ja-JP" altLang="en-US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Gothic" panose="020B0400000000000000" pitchFamily="49" charset="-128"/>
                <a:ea typeface="BIZ UDGothic" panose="020B0400000000000000" pitchFamily="49" charset="-128"/>
              </a:rPr>
              <a:t>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61ABCAD9D4F248A58F0F0BDFE5B5F9" ma:contentTypeVersion="13" ma:contentTypeDescription="新しいドキュメントを作成します。" ma:contentTypeScope="" ma:versionID="162d5a1f2dbf9125c126e96c74460d23">
  <xsd:schema xmlns:xsd="http://www.w3.org/2001/XMLSchema" xmlns:xs="http://www.w3.org/2001/XMLSchema" xmlns:p="http://schemas.microsoft.com/office/2006/metadata/properties" xmlns:ns2="bbd015d1-1fb6-4ff2-9e56-a924d2e6ef07" xmlns:ns3="36b22aac-cebf-46da-a759-5c924adb76a0" targetNamespace="http://schemas.microsoft.com/office/2006/metadata/properties" ma:root="true" ma:fieldsID="a593978580cece1c4c4dca292817214d" ns2:_="" ns3:_="">
    <xsd:import namespace="bbd015d1-1fb6-4ff2-9e56-a924d2e6ef07"/>
    <xsd:import namespace="36b22aac-cebf-46da-a759-5c924adb76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015d1-1fb6-4ff2-9e56-a924d2e6ef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692bdd7a-4870-4664-9f82-b3d85769ff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22aac-cebf-46da-a759-5c924adb76a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4eaf73b-22a5-4af5-a909-fe389f58ce6e}" ma:internalName="TaxCatchAll" ma:showField="CatchAllData" ma:web="36b22aac-cebf-46da-a759-5c924adb76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8C7DB2-B322-456E-83A5-671C3BA1FB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d015d1-1fb6-4ff2-9e56-a924d2e6ef07"/>
    <ds:schemaRef ds:uri="36b22aac-cebf-46da-a759-5c924adb76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E05BE6-5288-43F3-A40A-2466846BBE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6679</TotalTime>
  <Words>707</Words>
  <Application>Microsoft Office PowerPoint</Application>
  <PresentationFormat>ユーザー設定</PresentationFormat>
  <Paragraphs>72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HGS創英角ｺﾞｼｯｸUB</vt:lpstr>
      <vt:lpstr>玉ねぎ楷書激無料版v7改</vt:lpstr>
      <vt:lpstr>Arial</vt:lpstr>
      <vt:lpstr>HGP創英角ｺﾞｼｯｸUB</vt:lpstr>
      <vt:lpstr>HG創英角ｺﾞｼｯｸUB</vt:lpstr>
      <vt:lpstr>BIZ UDゴシック</vt:lpstr>
      <vt:lpstr>Calibri</vt:lpstr>
      <vt:lpstr>BIZ UDゴシック</vt:lpstr>
      <vt:lpstr>游ゴシック</vt:lpstr>
      <vt:lpstr>Rounded M+ Bold</vt:lpstr>
      <vt:lpstr>Noto Sans JP Medium</vt:lpstr>
      <vt:lpstr>Office Theme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郡山りょう</dc:title>
  <dc:creator>平田 慎太郎</dc:creator>
  <cp:lastModifiedBy>田畑 智哉</cp:lastModifiedBy>
  <cp:revision>155</cp:revision>
  <cp:lastPrinted>2024-07-04T02:24:24Z</cp:lastPrinted>
  <dcterms:created xsi:type="dcterms:W3CDTF">2006-08-16T00:00:00Z</dcterms:created>
  <dcterms:modified xsi:type="dcterms:W3CDTF">2025-03-18T08:07:26Z</dcterms:modified>
  <dc:identifier>DAGCijUpT20</dc:identifier>
</cp:coreProperties>
</file>